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  <p:sldMasterId id="2147483697" r:id="rId2"/>
  </p:sldMasterIdLst>
  <p:notesMasterIdLst>
    <p:notesMasterId r:id="rId14"/>
  </p:notesMasterIdLst>
  <p:handoutMasterIdLst>
    <p:handoutMasterId r:id="rId15"/>
  </p:handoutMasterIdLst>
  <p:sldIdLst>
    <p:sldId id="315" r:id="rId3"/>
    <p:sldId id="287" r:id="rId4"/>
    <p:sldId id="308" r:id="rId5"/>
    <p:sldId id="291" r:id="rId6"/>
    <p:sldId id="309" r:id="rId7"/>
    <p:sldId id="310" r:id="rId8"/>
    <p:sldId id="297" r:id="rId9"/>
    <p:sldId id="298" r:id="rId10"/>
    <p:sldId id="296" r:id="rId11"/>
    <p:sldId id="300" r:id="rId12"/>
    <p:sldId id="294" r:id="rId13"/>
  </p:sldIdLst>
  <p:sldSz cx="9144000" cy="6858000" type="screen4x3"/>
  <p:notesSz cx="9601200" cy="7315200"/>
  <p:embeddedFontLst>
    <p:embeddedFont>
      <p:font typeface="Book Antiqua" panose="02040602050305030304" pitchFamily="18" charset="0"/>
      <p:regular r:id="rId16"/>
      <p:bold r:id="rId17"/>
      <p:italic r:id="rId18"/>
      <p:boldItalic r:id="rId19"/>
    </p:embeddedFont>
    <p:embeddedFont>
      <p:font typeface="Arial Black" panose="020B0A04020102020204" pitchFamily="34" charset="0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" panose="02040503050406030204" pitchFamily="18" charset="0"/>
      <p:regular r:id="rId25"/>
      <p:bold r:id="rId26"/>
      <p:italic r:id="rId27"/>
      <p:boldItalic r:id="rId28"/>
    </p:embeddedFont>
    <p:embeddedFont>
      <p:font typeface="Candara" panose="020E0502030303020204" pitchFamily="34" charset="0"/>
      <p:regular r:id="rId29"/>
      <p:bold r:id="rId30"/>
      <p:italic r:id="rId31"/>
      <p:boldItalic r:id="rId32"/>
    </p:embeddedFont>
    <p:embeddedFont>
      <p:font typeface="Bookman Old Style" panose="02050604050505020204" pitchFamily="18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0000CC"/>
    <a:srgbClr val="3333FF"/>
    <a:srgbClr val="994D00"/>
    <a:srgbClr val="CC3300"/>
    <a:srgbClr val="FD470A"/>
    <a:srgbClr val="00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77267" autoAdjust="0"/>
  </p:normalViewPr>
  <p:slideViewPr>
    <p:cSldViewPr>
      <p:cViewPr varScale="1">
        <p:scale>
          <a:sx n="43" d="100"/>
          <a:sy n="43" d="100"/>
        </p:scale>
        <p:origin x="124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1921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r>
              <a:rPr lang="en-US" altLang="en-US"/>
              <a:t>If I Were Satan's Minister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r>
              <a:rPr lang="en-US" altLang="en-US"/>
              <a:t>www.revelationandcreation.com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r>
              <a:rPr lang="en-US" altLang="en-US"/>
              <a:t>by: Steven J. Wallace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C7D12DEF-CAA8-4DFE-8E94-732227BC0D4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r>
              <a:rPr lang="en-US" altLang="en-US"/>
              <a:t>If I Were Satan's Minister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r>
              <a:rPr lang="en-US" altLang="en-US"/>
              <a:t>www.revelationandcreation.com</a:t>
            </a:r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r>
              <a:rPr lang="en-US" altLang="en-US"/>
              <a:t>by: Steven J. Wallace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92B69323-4014-40AE-B9D2-96EB8878A34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73144B-F4D1-4440-9889-844609C6B14A}" type="slidenum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85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en-US"/>
              <a:t>If I Were Satan's Minister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/>
              <a:t>www.revelationandcreation.com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by: Steven J. Wallace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2B69323-4014-40AE-B9D2-96EB8878A349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560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A3D7F-3EED-4DC6-A82F-7A6B0B57C516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8879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A3D7F-3EED-4DC6-A82F-7A6B0B57C516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27063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A3D7F-3EED-4DC6-A82F-7A6B0B57C516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66132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A3D7F-3EED-4DC6-A82F-7A6B0B57C516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12512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en-US"/>
              <a:t>If I Were Satan's Minister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/>
              <a:t>www.revelationandcreation.com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by: Steven J. Wallace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2B69323-4014-40AE-B9D2-96EB8878A349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570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en-US"/>
              <a:t>If I Were Satan's Minister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/>
              <a:t>www.revelationandcreation.com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by: Steven J. Wallace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2B69323-4014-40AE-B9D2-96EB8878A349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2707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en-US"/>
              <a:t>If I Were Satan's Minister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/>
              <a:t>www.revelationandcreation.com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by: Steven J. Wallace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2B69323-4014-40AE-B9D2-96EB8878A349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325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If I Were Satan's Minister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www.revelationandcreation.com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by: Steven J. Wallace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B69323-4014-40AE-B9D2-96EB8878A349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28794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dsun_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00200" y="1066800"/>
            <a:ext cx="6096000" cy="1879600"/>
          </a:xfrm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9C6C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C711D7-134E-42AF-9ED4-D2A102FB15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515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B55632-82FB-4CCE-B10F-445F403BE0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12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CF2FFF-F9E6-4CA2-BB5A-14B52C09E2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6933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0CE1-A172-4522-B7C9-431F7711476B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6915-2F17-4FD5-A7BF-FBE8F6AC0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43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0CE1-A172-4522-B7C9-431F7711476B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6915-2F17-4FD5-A7BF-FBE8F6AC0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45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0CE1-A172-4522-B7C9-431F7711476B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6915-2F17-4FD5-A7BF-FBE8F6AC0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0CE1-A172-4522-B7C9-431F7711476B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6915-2F17-4FD5-A7BF-FBE8F6AC0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88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0CE1-A172-4522-B7C9-431F7711476B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6915-2F17-4FD5-A7BF-FBE8F6AC0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89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0CE1-A172-4522-B7C9-431F7711476B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6915-2F17-4FD5-A7BF-FBE8F6AC0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3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0CE1-A172-4522-B7C9-431F7711476B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6915-2F17-4FD5-A7BF-FBE8F6AC0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74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0CE1-A172-4522-B7C9-431F7711476B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6915-2F17-4FD5-A7BF-FBE8F6AC0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9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F6DD2-B3D9-40E6-9875-8D5905972C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834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0CE1-A172-4522-B7C9-431F7711476B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6915-2F17-4FD5-A7BF-FBE8F6AC0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26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0CE1-A172-4522-B7C9-431F7711476B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6915-2F17-4FD5-A7BF-FBE8F6AC0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345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0CE1-A172-4522-B7C9-431F7711476B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6915-2F17-4FD5-A7BF-FBE8F6AC0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1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F04F5C-29B0-4508-A12E-5F65F2ED54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5090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EF0FF7-A8F6-4351-842C-8A7CBF8FDF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702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F55C-2DB2-45FC-9C23-E5803E43AA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884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D68AF-EE81-4156-8C2D-3F61E9EAEE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835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1ACE0F-9965-48F0-999F-B389365D2F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79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F4494-00E4-46D7-A470-974FB8C579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954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090361-FED9-4CEC-8B82-EBFE02D1C7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454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9E1E1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9E1E1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9E1E10"/>
                </a:solidFill>
              </a:defRPr>
            </a:lvl1pPr>
          </a:lstStyle>
          <a:p>
            <a:fld id="{2B8170A4-1CFC-413B-8662-340C5C1BDC8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8679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05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9C6C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9C6C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9C6C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9C6C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9C6C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9C6C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9C6C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9C6C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9C6C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E1E1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9E1E1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9E1E1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9E1E1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9E1E1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E1E1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E1E1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E1E1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E1E1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90CE1-A172-4522-B7C9-431F7711476B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46915-2F17-4FD5-A7BF-FBE8F6AC0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1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r="9091" b="909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2209800"/>
            <a:ext cx="26997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solidFill>
                    <a:srgbClr val="994D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Bookman Old Style" panose="02050604050505020204" pitchFamily="18" charset="0"/>
              </a:rPr>
              <a:t>If I Were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4230" y="1993086"/>
            <a:ext cx="813556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99663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Bookman Old Style" panose="02050604050505020204" pitchFamily="18" charset="0"/>
              </a:rPr>
              <a:t>S</a:t>
            </a:r>
            <a:r>
              <a:rPr kumimoji="0" lang="en-US" sz="16600" b="0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99663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Bookman Old Style" panose="02050604050505020204" pitchFamily="18" charset="0"/>
              </a:rPr>
              <a:t>atan’s</a:t>
            </a:r>
            <a:endParaRPr kumimoji="0" lang="en-US" sz="1800" b="0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996633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4230" y="4800600"/>
            <a:ext cx="8135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60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Bookman Old Style" panose="02050604050505020204" pitchFamily="18" charset="0"/>
              </a:rPr>
              <a:t>MINISTER</a:t>
            </a:r>
            <a:endParaRPr kumimoji="0" lang="en-US" sz="1050" b="0" i="0" u="none" strike="noStrike" kern="0" cap="none" spc="60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Bookman Old Style" panose="020506040505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" y="6400800"/>
            <a:ext cx="914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Book Antiqua" panose="02040602050305030304" pitchFamily="18" charset="0"/>
              </a:rPr>
              <a:t>(part 4)</a:t>
            </a:r>
          </a:p>
        </p:txBody>
      </p:sp>
    </p:spTree>
    <p:extLst>
      <p:ext uri="{BB962C8B-B14F-4D97-AF65-F5344CB8AC3E}">
        <p14:creationId xmlns:p14="http://schemas.microsoft.com/office/powerpoint/2010/main" val="148623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 dir="r"/>
      </p:transition>
    </mc:Choice>
    <mc:Fallback xmlns="">
      <p:transition spd="slow">
        <p:cover dir="r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/>
          <p:cNvSpPr/>
          <p:nvPr/>
        </p:nvSpPr>
        <p:spPr>
          <a:xfrm>
            <a:off x="381000" y="1828800"/>
            <a:ext cx="8382000" cy="4876800"/>
          </a:xfrm>
          <a:prstGeom prst="round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1066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Salvation of the Israelites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609600" y="2133600"/>
            <a:ext cx="386397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7" tIns="45699" rIns="91397" bIns="45699" anchor="ctr" anchorCtr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marR="0" lvl="0" indent="-342900" algn="ctr" defTabSz="91440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kern="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EXODUS 14:</a:t>
            </a:r>
            <a:r>
              <a:rPr lang="en-US" altLang="en-US" sz="3200" b="1" kern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13-15</a:t>
            </a:r>
          </a:p>
          <a:p>
            <a:pPr marL="342900" marR="0" lvl="0" indent="-342900" algn="ctr" defTabSz="91440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-8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“… Tell</a:t>
            </a:r>
            <a:r>
              <a:rPr kumimoji="0" lang="en-US" altLang="en-US" sz="3200" b="1" i="0" u="none" strike="noStrike" kern="0" cap="none" spc="-8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 the children of Israel to go forward.”</a:t>
            </a:r>
            <a:endParaRPr kumimoji="0" lang="en-US" altLang="en-US" sz="3200" b="1" i="0" u="none" strike="noStrike" kern="0" cap="none" spc="-8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4681312" y="2133600"/>
            <a:ext cx="38100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7" tIns="45699" rIns="91397" bIns="45699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0" indent="0"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en-US" sz="32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HEBREWS 11:29</a:t>
            </a:r>
          </a:p>
          <a:p>
            <a:pPr marL="0" lvl="0" indent="0"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en-US" sz="3200" b="1" kern="0" dirty="0">
                <a:solidFill>
                  <a:schemeClr val="accent2"/>
                </a:solidFill>
              </a:rPr>
              <a:t>“By faith they passed through the Red Sea as by dry land, whereas the Egyptians, attempting to do so, were drowned.”</a:t>
            </a:r>
          </a:p>
        </p:txBody>
      </p:sp>
      <p:cxnSp>
        <p:nvCxnSpPr>
          <p:cNvPr id="12" name="Straight Connector 11"/>
          <p:cNvCxnSpPr>
            <a:stCxn id="10" idx="0"/>
            <a:endCxn id="10" idx="2"/>
          </p:cNvCxnSpPr>
          <p:nvPr/>
        </p:nvCxnSpPr>
        <p:spPr>
          <a:xfrm>
            <a:off x="4572000" y="1828800"/>
            <a:ext cx="0" cy="48768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272810" y="2087562"/>
            <a:ext cx="2537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</a:rPr>
              <a:t>ACTION-BASED TRUST</a:t>
            </a:r>
          </a:p>
        </p:txBody>
      </p:sp>
    </p:spTree>
    <p:extLst>
      <p:ext uri="{BB962C8B-B14F-4D97-AF65-F5344CB8AC3E}">
        <p14:creationId xmlns:p14="http://schemas.microsoft.com/office/powerpoint/2010/main" val="279899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13314"/>
            <a:ext cx="9144000" cy="175091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0" y="3027904"/>
            <a:ext cx="9144000" cy="333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3712579" y="2678195"/>
            <a:ext cx="5431421" cy="5932405"/>
            <a:chOff x="4357825" y="3138424"/>
            <a:chExt cx="4974514" cy="4124598"/>
          </a:xfrm>
          <a:scene3d>
            <a:camera prst="isometricOffAxis2Top"/>
            <a:lightRig rig="threePt" dir="t"/>
          </a:scene3d>
        </p:grpSpPr>
        <p:sp>
          <p:nvSpPr>
            <p:cNvPr id="4" name="Oval 3"/>
            <p:cNvSpPr/>
            <p:nvPr/>
          </p:nvSpPr>
          <p:spPr>
            <a:xfrm>
              <a:off x="4357825" y="3138424"/>
              <a:ext cx="4974514" cy="4124598"/>
            </a:xfrm>
            <a:custGeom>
              <a:avLst/>
              <a:gdLst>
                <a:gd name="connsiteX0" fmla="*/ 0 w 4278086"/>
                <a:gd name="connsiteY0" fmla="*/ 419100 h 838200"/>
                <a:gd name="connsiteX1" fmla="*/ 2139043 w 4278086"/>
                <a:gd name="connsiteY1" fmla="*/ 0 h 838200"/>
                <a:gd name="connsiteX2" fmla="*/ 4278086 w 4278086"/>
                <a:gd name="connsiteY2" fmla="*/ 419100 h 838200"/>
                <a:gd name="connsiteX3" fmla="*/ 2139043 w 4278086"/>
                <a:gd name="connsiteY3" fmla="*/ 838200 h 838200"/>
                <a:gd name="connsiteX4" fmla="*/ 0 w 4278086"/>
                <a:gd name="connsiteY4" fmla="*/ 419100 h 838200"/>
                <a:gd name="connsiteX0" fmla="*/ 23 w 4278109"/>
                <a:gd name="connsiteY0" fmla="*/ 549729 h 968829"/>
                <a:gd name="connsiteX1" fmla="*/ 2106409 w 4278109"/>
                <a:gd name="connsiteY1" fmla="*/ 0 h 968829"/>
                <a:gd name="connsiteX2" fmla="*/ 4278109 w 4278109"/>
                <a:gd name="connsiteY2" fmla="*/ 549729 h 968829"/>
                <a:gd name="connsiteX3" fmla="*/ 2139066 w 4278109"/>
                <a:gd name="connsiteY3" fmla="*/ 968829 h 968829"/>
                <a:gd name="connsiteX4" fmla="*/ 23 w 4278109"/>
                <a:gd name="connsiteY4" fmla="*/ 549729 h 968829"/>
                <a:gd name="connsiteX0" fmla="*/ 0 w 4278086"/>
                <a:gd name="connsiteY0" fmla="*/ 288472 h 707572"/>
                <a:gd name="connsiteX1" fmla="*/ 2139043 w 4278086"/>
                <a:gd name="connsiteY1" fmla="*/ 0 h 707572"/>
                <a:gd name="connsiteX2" fmla="*/ 4278086 w 4278086"/>
                <a:gd name="connsiteY2" fmla="*/ 288472 h 707572"/>
                <a:gd name="connsiteX3" fmla="*/ 2139043 w 4278086"/>
                <a:gd name="connsiteY3" fmla="*/ 707572 h 707572"/>
                <a:gd name="connsiteX4" fmla="*/ 0 w 4278086"/>
                <a:gd name="connsiteY4" fmla="*/ 288472 h 707572"/>
                <a:gd name="connsiteX0" fmla="*/ 0 w 4278086"/>
                <a:gd name="connsiteY0" fmla="*/ 288472 h 903515"/>
                <a:gd name="connsiteX1" fmla="*/ 2139043 w 4278086"/>
                <a:gd name="connsiteY1" fmla="*/ 0 h 903515"/>
                <a:gd name="connsiteX2" fmla="*/ 4278086 w 4278086"/>
                <a:gd name="connsiteY2" fmla="*/ 288472 h 903515"/>
                <a:gd name="connsiteX3" fmla="*/ 2139043 w 4278086"/>
                <a:gd name="connsiteY3" fmla="*/ 903515 h 903515"/>
                <a:gd name="connsiteX4" fmla="*/ 0 w 4278086"/>
                <a:gd name="connsiteY4" fmla="*/ 288472 h 903515"/>
                <a:gd name="connsiteX0" fmla="*/ 0 w 4098471"/>
                <a:gd name="connsiteY0" fmla="*/ 158364 h 912057"/>
                <a:gd name="connsiteX1" fmla="*/ 1959428 w 4098471"/>
                <a:gd name="connsiteY1" fmla="*/ 7611 h 912057"/>
                <a:gd name="connsiteX2" fmla="*/ 4098471 w 4098471"/>
                <a:gd name="connsiteY2" fmla="*/ 296083 h 912057"/>
                <a:gd name="connsiteX3" fmla="*/ 1959428 w 4098471"/>
                <a:gd name="connsiteY3" fmla="*/ 911126 h 912057"/>
                <a:gd name="connsiteX4" fmla="*/ 0 w 4098471"/>
                <a:gd name="connsiteY4" fmla="*/ 158364 h 912057"/>
                <a:gd name="connsiteX0" fmla="*/ 0 w 4849586"/>
                <a:gd name="connsiteY0" fmla="*/ 410400 h 907280"/>
                <a:gd name="connsiteX1" fmla="*/ 2710543 w 4849586"/>
                <a:gd name="connsiteY1" fmla="*/ 2990 h 907280"/>
                <a:gd name="connsiteX2" fmla="*/ 4849586 w 4849586"/>
                <a:gd name="connsiteY2" fmla="*/ 291462 h 907280"/>
                <a:gd name="connsiteX3" fmla="*/ 2710543 w 4849586"/>
                <a:gd name="connsiteY3" fmla="*/ 906505 h 907280"/>
                <a:gd name="connsiteX4" fmla="*/ 0 w 4849586"/>
                <a:gd name="connsiteY4" fmla="*/ 410400 h 907280"/>
                <a:gd name="connsiteX0" fmla="*/ 941 w 4850527"/>
                <a:gd name="connsiteY0" fmla="*/ 590021 h 1086967"/>
                <a:gd name="connsiteX1" fmla="*/ 2433898 w 4850527"/>
                <a:gd name="connsiteY1" fmla="*/ 1073 h 1086967"/>
                <a:gd name="connsiteX2" fmla="*/ 4850527 w 4850527"/>
                <a:gd name="connsiteY2" fmla="*/ 471083 h 1086967"/>
                <a:gd name="connsiteX3" fmla="*/ 2711484 w 4850527"/>
                <a:gd name="connsiteY3" fmla="*/ 1086126 h 1086967"/>
                <a:gd name="connsiteX4" fmla="*/ 941 w 4850527"/>
                <a:gd name="connsiteY4" fmla="*/ 590021 h 1086967"/>
                <a:gd name="connsiteX0" fmla="*/ 36092 w 4885678"/>
                <a:gd name="connsiteY0" fmla="*/ 602064 h 1099010"/>
                <a:gd name="connsiteX1" fmla="*/ 1271622 w 4885678"/>
                <a:gd name="connsiteY1" fmla="*/ 171701 h 1099010"/>
                <a:gd name="connsiteX2" fmla="*/ 2469049 w 4885678"/>
                <a:gd name="connsiteY2" fmla="*/ 13116 h 1099010"/>
                <a:gd name="connsiteX3" fmla="*/ 4885678 w 4885678"/>
                <a:gd name="connsiteY3" fmla="*/ 483126 h 1099010"/>
                <a:gd name="connsiteX4" fmla="*/ 2746635 w 4885678"/>
                <a:gd name="connsiteY4" fmla="*/ 1098169 h 1099010"/>
                <a:gd name="connsiteX5" fmla="*/ 36092 w 4885678"/>
                <a:gd name="connsiteY5" fmla="*/ 602064 h 1099010"/>
                <a:gd name="connsiteX0" fmla="*/ 43409 w 4892995"/>
                <a:gd name="connsiteY0" fmla="*/ 608478 h 1105379"/>
                <a:gd name="connsiteX1" fmla="*/ 1180967 w 4892995"/>
                <a:gd name="connsiteY1" fmla="*/ 140555 h 1105379"/>
                <a:gd name="connsiteX2" fmla="*/ 2476366 w 4892995"/>
                <a:gd name="connsiteY2" fmla="*/ 19530 h 1105379"/>
                <a:gd name="connsiteX3" fmla="*/ 4892995 w 4892995"/>
                <a:gd name="connsiteY3" fmla="*/ 489540 h 1105379"/>
                <a:gd name="connsiteX4" fmla="*/ 2753952 w 4892995"/>
                <a:gd name="connsiteY4" fmla="*/ 1104583 h 1105379"/>
                <a:gd name="connsiteX5" fmla="*/ 43409 w 4892995"/>
                <a:gd name="connsiteY5" fmla="*/ 608478 h 1105379"/>
                <a:gd name="connsiteX0" fmla="*/ 43409 w 4892995"/>
                <a:gd name="connsiteY0" fmla="*/ 864793 h 1361694"/>
                <a:gd name="connsiteX1" fmla="*/ 1180967 w 4892995"/>
                <a:gd name="connsiteY1" fmla="*/ 396870 h 1361694"/>
                <a:gd name="connsiteX2" fmla="*/ 2476366 w 4892995"/>
                <a:gd name="connsiteY2" fmla="*/ 275845 h 1361694"/>
                <a:gd name="connsiteX3" fmla="*/ 4892995 w 4892995"/>
                <a:gd name="connsiteY3" fmla="*/ 745855 h 1361694"/>
                <a:gd name="connsiteX4" fmla="*/ 2753952 w 4892995"/>
                <a:gd name="connsiteY4" fmla="*/ 1360898 h 1361694"/>
                <a:gd name="connsiteX5" fmla="*/ 43409 w 4892995"/>
                <a:gd name="connsiteY5" fmla="*/ 864793 h 1361694"/>
                <a:gd name="connsiteX0" fmla="*/ 43409 w 4892995"/>
                <a:gd name="connsiteY0" fmla="*/ 759258 h 1256159"/>
                <a:gd name="connsiteX1" fmla="*/ 1180967 w 4892995"/>
                <a:gd name="connsiteY1" fmla="*/ 291335 h 1256159"/>
                <a:gd name="connsiteX2" fmla="*/ 2476366 w 4892995"/>
                <a:gd name="connsiteY2" fmla="*/ 170310 h 1256159"/>
                <a:gd name="connsiteX3" fmla="*/ 4892995 w 4892995"/>
                <a:gd name="connsiteY3" fmla="*/ 640320 h 1256159"/>
                <a:gd name="connsiteX4" fmla="*/ 2753952 w 4892995"/>
                <a:gd name="connsiteY4" fmla="*/ 1255363 h 1256159"/>
                <a:gd name="connsiteX5" fmla="*/ 43409 w 4892995"/>
                <a:gd name="connsiteY5" fmla="*/ 759258 h 1256159"/>
                <a:gd name="connsiteX0" fmla="*/ 43409 w 4892995"/>
                <a:gd name="connsiteY0" fmla="*/ 681478 h 1178379"/>
                <a:gd name="connsiteX1" fmla="*/ 1180967 w 4892995"/>
                <a:gd name="connsiteY1" fmla="*/ 213555 h 1178379"/>
                <a:gd name="connsiteX2" fmla="*/ 2476366 w 4892995"/>
                <a:gd name="connsiteY2" fmla="*/ 92530 h 1178379"/>
                <a:gd name="connsiteX3" fmla="*/ 4892995 w 4892995"/>
                <a:gd name="connsiteY3" fmla="*/ 562540 h 1178379"/>
                <a:gd name="connsiteX4" fmla="*/ 2753952 w 4892995"/>
                <a:gd name="connsiteY4" fmla="*/ 1177583 h 1178379"/>
                <a:gd name="connsiteX5" fmla="*/ 43409 w 4892995"/>
                <a:gd name="connsiteY5" fmla="*/ 681478 h 1178379"/>
                <a:gd name="connsiteX0" fmla="*/ 43409 w 4892995"/>
                <a:gd name="connsiteY0" fmla="*/ 745963 h 1242864"/>
                <a:gd name="connsiteX1" fmla="*/ 1180967 w 4892995"/>
                <a:gd name="connsiteY1" fmla="*/ 278040 h 1242864"/>
                <a:gd name="connsiteX2" fmla="*/ 2476366 w 4892995"/>
                <a:gd name="connsiteY2" fmla="*/ 157015 h 1242864"/>
                <a:gd name="connsiteX3" fmla="*/ 4892995 w 4892995"/>
                <a:gd name="connsiteY3" fmla="*/ 627025 h 1242864"/>
                <a:gd name="connsiteX4" fmla="*/ 2753952 w 4892995"/>
                <a:gd name="connsiteY4" fmla="*/ 1242068 h 1242864"/>
                <a:gd name="connsiteX5" fmla="*/ 43409 w 4892995"/>
                <a:gd name="connsiteY5" fmla="*/ 745963 h 1242864"/>
                <a:gd name="connsiteX0" fmla="*/ 43409 w 4892995"/>
                <a:gd name="connsiteY0" fmla="*/ 786638 h 1283539"/>
                <a:gd name="connsiteX1" fmla="*/ 1180967 w 4892995"/>
                <a:gd name="connsiteY1" fmla="*/ 318715 h 1283539"/>
                <a:gd name="connsiteX2" fmla="*/ 2819266 w 4892995"/>
                <a:gd name="connsiteY2" fmla="*/ 103792 h 1283539"/>
                <a:gd name="connsiteX3" fmla="*/ 4892995 w 4892995"/>
                <a:gd name="connsiteY3" fmla="*/ 667700 h 1283539"/>
                <a:gd name="connsiteX4" fmla="*/ 2753952 w 4892995"/>
                <a:gd name="connsiteY4" fmla="*/ 1282743 h 1283539"/>
                <a:gd name="connsiteX5" fmla="*/ 43409 w 4892995"/>
                <a:gd name="connsiteY5" fmla="*/ 786638 h 1283539"/>
                <a:gd name="connsiteX0" fmla="*/ 43409 w 4892995"/>
                <a:gd name="connsiteY0" fmla="*/ 850422 h 1347323"/>
                <a:gd name="connsiteX1" fmla="*/ 1180967 w 4892995"/>
                <a:gd name="connsiteY1" fmla="*/ 382499 h 1347323"/>
                <a:gd name="connsiteX2" fmla="*/ 2819266 w 4892995"/>
                <a:gd name="connsiteY2" fmla="*/ 167576 h 1347323"/>
                <a:gd name="connsiteX3" fmla="*/ 4892995 w 4892995"/>
                <a:gd name="connsiteY3" fmla="*/ 731484 h 1347323"/>
                <a:gd name="connsiteX4" fmla="*/ 2753952 w 4892995"/>
                <a:gd name="connsiteY4" fmla="*/ 1346527 h 1347323"/>
                <a:gd name="connsiteX5" fmla="*/ 43409 w 4892995"/>
                <a:gd name="connsiteY5" fmla="*/ 850422 h 1347323"/>
                <a:gd name="connsiteX0" fmla="*/ 31809 w 4881395"/>
                <a:gd name="connsiteY0" fmla="*/ 857261 h 1354204"/>
                <a:gd name="connsiteX1" fmla="*/ 1332653 w 4881395"/>
                <a:gd name="connsiteY1" fmla="*/ 276659 h 1354204"/>
                <a:gd name="connsiteX2" fmla="*/ 2807666 w 4881395"/>
                <a:gd name="connsiteY2" fmla="*/ 174415 h 1354204"/>
                <a:gd name="connsiteX3" fmla="*/ 4881395 w 4881395"/>
                <a:gd name="connsiteY3" fmla="*/ 738323 h 1354204"/>
                <a:gd name="connsiteX4" fmla="*/ 2742352 w 4881395"/>
                <a:gd name="connsiteY4" fmla="*/ 1353366 h 1354204"/>
                <a:gd name="connsiteX5" fmla="*/ 31809 w 4881395"/>
                <a:gd name="connsiteY5" fmla="*/ 857261 h 1354204"/>
                <a:gd name="connsiteX0" fmla="*/ 28149 w 4877735"/>
                <a:gd name="connsiteY0" fmla="*/ 857261 h 1359886"/>
                <a:gd name="connsiteX1" fmla="*/ 1328993 w 4877735"/>
                <a:gd name="connsiteY1" fmla="*/ 276659 h 1359886"/>
                <a:gd name="connsiteX2" fmla="*/ 2804006 w 4877735"/>
                <a:gd name="connsiteY2" fmla="*/ 174415 h 1359886"/>
                <a:gd name="connsiteX3" fmla="*/ 4877735 w 4877735"/>
                <a:gd name="connsiteY3" fmla="*/ 738323 h 1359886"/>
                <a:gd name="connsiteX4" fmla="*/ 2738692 w 4877735"/>
                <a:gd name="connsiteY4" fmla="*/ 1353366 h 1359886"/>
                <a:gd name="connsiteX5" fmla="*/ 28149 w 4877735"/>
                <a:gd name="connsiteY5" fmla="*/ 857261 h 1359886"/>
                <a:gd name="connsiteX0" fmla="*/ 28149 w 4986350"/>
                <a:gd name="connsiteY0" fmla="*/ 857261 h 1359886"/>
                <a:gd name="connsiteX1" fmla="*/ 1328993 w 4986350"/>
                <a:gd name="connsiteY1" fmla="*/ 276659 h 1359886"/>
                <a:gd name="connsiteX2" fmla="*/ 2804006 w 4986350"/>
                <a:gd name="connsiteY2" fmla="*/ 174415 h 1359886"/>
                <a:gd name="connsiteX3" fmla="*/ 4877735 w 4986350"/>
                <a:gd name="connsiteY3" fmla="*/ 738323 h 1359886"/>
                <a:gd name="connsiteX4" fmla="*/ 2738692 w 4986350"/>
                <a:gd name="connsiteY4" fmla="*/ 1353366 h 1359886"/>
                <a:gd name="connsiteX5" fmla="*/ 28149 w 4986350"/>
                <a:gd name="connsiteY5" fmla="*/ 857261 h 1359886"/>
                <a:gd name="connsiteX0" fmla="*/ 28149 w 4986350"/>
                <a:gd name="connsiteY0" fmla="*/ 857261 h 1400178"/>
                <a:gd name="connsiteX1" fmla="*/ 1328993 w 4986350"/>
                <a:gd name="connsiteY1" fmla="*/ 276659 h 1400178"/>
                <a:gd name="connsiteX2" fmla="*/ 2804006 w 4986350"/>
                <a:gd name="connsiteY2" fmla="*/ 174415 h 1400178"/>
                <a:gd name="connsiteX3" fmla="*/ 4877735 w 4986350"/>
                <a:gd name="connsiteY3" fmla="*/ 738323 h 1400178"/>
                <a:gd name="connsiteX4" fmla="*/ 2738692 w 4986350"/>
                <a:gd name="connsiteY4" fmla="*/ 1353366 h 1400178"/>
                <a:gd name="connsiteX5" fmla="*/ 28149 w 4986350"/>
                <a:gd name="connsiteY5" fmla="*/ 857261 h 1400178"/>
                <a:gd name="connsiteX0" fmla="*/ 28149 w 4986350"/>
                <a:gd name="connsiteY0" fmla="*/ 857261 h 1467557"/>
                <a:gd name="connsiteX1" fmla="*/ 1328993 w 4986350"/>
                <a:gd name="connsiteY1" fmla="*/ 276659 h 1467557"/>
                <a:gd name="connsiteX2" fmla="*/ 2804006 w 4986350"/>
                <a:gd name="connsiteY2" fmla="*/ 174415 h 1467557"/>
                <a:gd name="connsiteX3" fmla="*/ 4877735 w 4986350"/>
                <a:gd name="connsiteY3" fmla="*/ 738323 h 1467557"/>
                <a:gd name="connsiteX4" fmla="*/ 2738692 w 4986350"/>
                <a:gd name="connsiteY4" fmla="*/ 1353366 h 1467557"/>
                <a:gd name="connsiteX5" fmla="*/ 28149 w 4986350"/>
                <a:gd name="connsiteY5" fmla="*/ 857261 h 1467557"/>
                <a:gd name="connsiteX0" fmla="*/ 28149 w 4944036"/>
                <a:gd name="connsiteY0" fmla="*/ 995598 h 1605894"/>
                <a:gd name="connsiteX1" fmla="*/ 1328993 w 4944036"/>
                <a:gd name="connsiteY1" fmla="*/ 414996 h 1605894"/>
                <a:gd name="connsiteX2" fmla="*/ 2804006 w 4944036"/>
                <a:gd name="connsiteY2" fmla="*/ 312752 h 1605894"/>
                <a:gd name="connsiteX3" fmla="*/ 4877735 w 4944036"/>
                <a:gd name="connsiteY3" fmla="*/ 876660 h 1605894"/>
                <a:gd name="connsiteX4" fmla="*/ 2738692 w 4944036"/>
                <a:gd name="connsiteY4" fmla="*/ 1491703 h 1605894"/>
                <a:gd name="connsiteX5" fmla="*/ 28149 w 4944036"/>
                <a:gd name="connsiteY5" fmla="*/ 995598 h 1605894"/>
                <a:gd name="connsiteX0" fmla="*/ 28149 w 5105329"/>
                <a:gd name="connsiteY0" fmla="*/ 772788 h 1383084"/>
                <a:gd name="connsiteX1" fmla="*/ 1328993 w 5105329"/>
                <a:gd name="connsiteY1" fmla="*/ 192186 h 1383084"/>
                <a:gd name="connsiteX2" fmla="*/ 2804006 w 5105329"/>
                <a:gd name="connsiteY2" fmla="*/ 89942 h 1383084"/>
                <a:gd name="connsiteX3" fmla="*/ 4877735 w 5105329"/>
                <a:gd name="connsiteY3" fmla="*/ 653850 h 1383084"/>
                <a:gd name="connsiteX4" fmla="*/ 2738692 w 5105329"/>
                <a:gd name="connsiteY4" fmla="*/ 1268893 h 1383084"/>
                <a:gd name="connsiteX5" fmla="*/ 28149 w 5105329"/>
                <a:gd name="connsiteY5" fmla="*/ 772788 h 1383084"/>
                <a:gd name="connsiteX0" fmla="*/ 28149 w 4959098"/>
                <a:gd name="connsiteY0" fmla="*/ 939199 h 1549495"/>
                <a:gd name="connsiteX1" fmla="*/ 1328993 w 4959098"/>
                <a:gd name="connsiteY1" fmla="*/ 358597 h 1549495"/>
                <a:gd name="connsiteX2" fmla="*/ 2804006 w 4959098"/>
                <a:gd name="connsiteY2" fmla="*/ 256353 h 1549495"/>
                <a:gd name="connsiteX3" fmla="*/ 4877735 w 4959098"/>
                <a:gd name="connsiteY3" fmla="*/ 820261 h 1549495"/>
                <a:gd name="connsiteX4" fmla="*/ 2738692 w 4959098"/>
                <a:gd name="connsiteY4" fmla="*/ 1435304 h 1549495"/>
                <a:gd name="connsiteX5" fmla="*/ 28149 w 4959098"/>
                <a:gd name="connsiteY5" fmla="*/ 939199 h 1549495"/>
                <a:gd name="connsiteX0" fmla="*/ 28149 w 4959098"/>
                <a:gd name="connsiteY0" fmla="*/ 939199 h 1549495"/>
                <a:gd name="connsiteX1" fmla="*/ 1328993 w 4959098"/>
                <a:gd name="connsiteY1" fmla="*/ 358597 h 1549495"/>
                <a:gd name="connsiteX2" fmla="*/ 2804006 w 4959098"/>
                <a:gd name="connsiteY2" fmla="*/ 256353 h 1549495"/>
                <a:gd name="connsiteX3" fmla="*/ 4877735 w 4959098"/>
                <a:gd name="connsiteY3" fmla="*/ 820261 h 1549495"/>
                <a:gd name="connsiteX4" fmla="*/ 2738692 w 4959098"/>
                <a:gd name="connsiteY4" fmla="*/ 1435304 h 1549495"/>
                <a:gd name="connsiteX5" fmla="*/ 28149 w 4959098"/>
                <a:gd name="connsiteY5" fmla="*/ 939199 h 1549495"/>
                <a:gd name="connsiteX0" fmla="*/ 28149 w 4974514"/>
                <a:gd name="connsiteY0" fmla="*/ 939199 h 1549495"/>
                <a:gd name="connsiteX1" fmla="*/ 1328993 w 4974514"/>
                <a:gd name="connsiteY1" fmla="*/ 358597 h 1549495"/>
                <a:gd name="connsiteX2" fmla="*/ 2804006 w 4974514"/>
                <a:gd name="connsiteY2" fmla="*/ 256353 h 1549495"/>
                <a:gd name="connsiteX3" fmla="*/ 4877735 w 4974514"/>
                <a:gd name="connsiteY3" fmla="*/ 820261 h 1549495"/>
                <a:gd name="connsiteX4" fmla="*/ 2738692 w 4974514"/>
                <a:gd name="connsiteY4" fmla="*/ 1435304 h 1549495"/>
                <a:gd name="connsiteX5" fmla="*/ 28149 w 4974514"/>
                <a:gd name="connsiteY5" fmla="*/ 939199 h 1549495"/>
                <a:gd name="connsiteX0" fmla="*/ 28149 w 4974514"/>
                <a:gd name="connsiteY0" fmla="*/ 939199 h 1581257"/>
                <a:gd name="connsiteX1" fmla="*/ 1328993 w 4974514"/>
                <a:gd name="connsiteY1" fmla="*/ 358597 h 1581257"/>
                <a:gd name="connsiteX2" fmla="*/ 2804006 w 4974514"/>
                <a:gd name="connsiteY2" fmla="*/ 256353 h 1581257"/>
                <a:gd name="connsiteX3" fmla="*/ 4877735 w 4974514"/>
                <a:gd name="connsiteY3" fmla="*/ 820261 h 1581257"/>
                <a:gd name="connsiteX4" fmla="*/ 2738692 w 4974514"/>
                <a:gd name="connsiteY4" fmla="*/ 1435304 h 1581257"/>
                <a:gd name="connsiteX5" fmla="*/ 28149 w 4974514"/>
                <a:gd name="connsiteY5" fmla="*/ 939199 h 158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74514" h="1581257">
                  <a:moveTo>
                    <a:pt x="28149" y="939199"/>
                  </a:moveTo>
                  <a:cubicBezTo>
                    <a:pt x="-190472" y="415453"/>
                    <a:pt x="923500" y="456755"/>
                    <a:pt x="1328993" y="358597"/>
                  </a:cubicBezTo>
                  <a:cubicBezTo>
                    <a:pt x="3024443" y="-146455"/>
                    <a:pt x="3094292" y="-58468"/>
                    <a:pt x="2804006" y="256353"/>
                  </a:cubicBezTo>
                  <a:cubicBezTo>
                    <a:pt x="2513720" y="571174"/>
                    <a:pt x="5547207" y="100524"/>
                    <a:pt x="4877735" y="820261"/>
                  </a:cubicBezTo>
                  <a:cubicBezTo>
                    <a:pt x="3571450" y="932785"/>
                    <a:pt x="3220385" y="1953834"/>
                    <a:pt x="2738692" y="1435304"/>
                  </a:cubicBezTo>
                  <a:cubicBezTo>
                    <a:pt x="2256999" y="916774"/>
                    <a:pt x="246770" y="1462945"/>
                    <a:pt x="28149" y="939199"/>
                  </a:cubicBezTo>
                  <a:close/>
                </a:path>
              </a:pathLst>
            </a:custGeom>
            <a:ln w="57150"/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p3d contourW="12700" prstMaterial="softEdge">
              <a:bevelT w="139700" prst="cross"/>
              <a:contourClr>
                <a:schemeClr val="bg1">
                  <a:lumMod val="65000"/>
                </a:schemeClr>
              </a:contourClr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9886924">
              <a:off x="5269898" y="4771047"/>
              <a:ext cx="2949985" cy="801227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sz="2800" b="1" dirty="0">
                  <a:ln/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Candara" panose="020E0502030303020204" pitchFamily="34" charset="0"/>
                </a:rPr>
                <a:t>DEAD IN SIN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257" y="10886"/>
            <a:ext cx="8493929" cy="1452596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andara" panose="020E0502030303020204" pitchFamily="34" charset="0"/>
              </a:rPr>
              <a:t>God’s work in waking up man from being dead in sin: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7543" y="1380836"/>
            <a:ext cx="2906928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ALIVE TO GOD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23519" y="1844957"/>
            <a:ext cx="4434977" cy="4454818"/>
            <a:chOff x="123519" y="1844957"/>
            <a:chExt cx="4434977" cy="4454818"/>
          </a:xfrm>
        </p:grpSpPr>
        <p:grpSp>
          <p:nvGrpSpPr>
            <p:cNvPr id="25" name="Group 24"/>
            <p:cNvGrpSpPr/>
            <p:nvPr/>
          </p:nvGrpSpPr>
          <p:grpSpPr>
            <a:xfrm>
              <a:off x="123519" y="1844957"/>
              <a:ext cx="4434977" cy="4327243"/>
              <a:chOff x="123519" y="1844957"/>
              <a:chExt cx="4434977" cy="4327243"/>
            </a:xfrm>
            <a:effectLst>
              <a:outerShdw blurRad="76200" dir="12000000" sy="23000" kx="1200000" algn="br" rotWithShape="0">
                <a:prstClr val="black">
                  <a:alpha val="16000"/>
                </a:prstClr>
              </a:outerShdw>
            </a:effectLst>
          </p:grpSpPr>
          <p:sp>
            <p:nvSpPr>
              <p:cNvPr id="15" name="Cylinder 14"/>
              <p:cNvSpPr/>
              <p:nvPr/>
            </p:nvSpPr>
            <p:spPr>
              <a:xfrm>
                <a:off x="3962592" y="1857601"/>
                <a:ext cx="595904" cy="4314599"/>
              </a:xfrm>
              <a:prstGeom prst="can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Cylinder 12"/>
              <p:cNvSpPr/>
              <p:nvPr/>
            </p:nvSpPr>
            <p:spPr>
              <a:xfrm>
                <a:off x="123519" y="1844957"/>
                <a:ext cx="595904" cy="4314599"/>
              </a:xfrm>
              <a:prstGeom prst="can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21471" y="2203932"/>
                <a:ext cx="3866564" cy="3108543"/>
              </a:xfrm>
              <a:prstGeom prst="rect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</a:ln>
              <a:effectLst>
                <a:glow rad="127000">
                  <a:srgbClr val="92D050"/>
                </a:glo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spc="-90" dirty="0">
                    <a:latin typeface="Candara" panose="020E0502030303020204" pitchFamily="34" charset="0"/>
                  </a:rPr>
                  <a:t>Sending His Son </a:t>
                </a:r>
                <a:br>
                  <a:rPr lang="en-US" sz="2800" spc="-90" dirty="0">
                    <a:latin typeface="Candara" panose="020E0502030303020204" pitchFamily="34" charset="0"/>
                  </a:rPr>
                </a:br>
                <a:r>
                  <a:rPr lang="en-US" sz="2800" spc="-90" dirty="0">
                    <a:latin typeface="Candara" panose="020E0502030303020204" pitchFamily="34" charset="0"/>
                  </a:rPr>
                  <a:t>(1 Jn. 4:9)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spc="-90" dirty="0">
                    <a:latin typeface="Candara" panose="020E0502030303020204" pitchFamily="34" charset="0"/>
                  </a:rPr>
                  <a:t>Preaching the gospel </a:t>
                </a:r>
                <a:r>
                  <a:rPr lang="en-US" sz="2800" spc="-130" dirty="0">
                    <a:latin typeface="Candara" panose="020E0502030303020204" pitchFamily="34" charset="0"/>
                  </a:rPr>
                  <a:t>(Rom. 1:16; Mk. 16:15, </a:t>
                </a:r>
                <a:br>
                  <a:rPr lang="en-US" sz="2800" spc="-130" dirty="0">
                    <a:latin typeface="Candara" panose="020E0502030303020204" pitchFamily="34" charset="0"/>
                  </a:rPr>
                </a:br>
                <a:r>
                  <a:rPr lang="en-US" sz="2800" spc="-130" dirty="0">
                    <a:latin typeface="Candara" panose="020E0502030303020204" pitchFamily="34" charset="0"/>
                  </a:rPr>
                  <a:t>16; Acts 8:12; 14:15; etc.)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spc="-90" dirty="0">
                    <a:latin typeface="Candara" panose="020E0502030303020204" pitchFamily="34" charset="0"/>
                  </a:rPr>
                  <a:t>Obedient response </a:t>
                </a:r>
                <a:r>
                  <a:rPr lang="en-US" sz="2800" spc="-90" dirty="0">
                    <a:latin typeface="Candara" panose="020E0502030303020204" pitchFamily="34" charset="0"/>
                  </a:rPr>
                  <a:t>(Rom. 6:3, 6, 7, 16-18)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372486" y="5715000"/>
              <a:ext cx="39520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DEAD TO SIN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516570" y="2362200"/>
              <a:ext cx="121997" cy="148366"/>
            </a:xfrm>
            <a:prstGeom prst="ellipse">
              <a:avLst/>
            </a:prstGeom>
            <a:solidFill>
              <a:schemeClr val="accent5"/>
            </a:solidFill>
            <a:ln w="952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16569" y="3201516"/>
              <a:ext cx="121997" cy="148366"/>
            </a:xfrm>
            <a:prstGeom prst="ellipse">
              <a:avLst/>
            </a:prstGeom>
            <a:solidFill>
              <a:schemeClr val="accent5"/>
            </a:solidFill>
            <a:ln w="952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21935" y="4533028"/>
              <a:ext cx="121997" cy="148366"/>
            </a:xfrm>
            <a:prstGeom prst="ellipse">
              <a:avLst/>
            </a:prstGeom>
            <a:solidFill>
              <a:schemeClr val="accent5"/>
            </a:solidFill>
            <a:ln w="952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064071" y="4533028"/>
              <a:ext cx="121997" cy="148366"/>
            </a:xfrm>
            <a:prstGeom prst="ellipse">
              <a:avLst/>
            </a:prstGeom>
            <a:solidFill>
              <a:schemeClr val="accent5"/>
            </a:solidFill>
            <a:ln w="952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071535" y="3201516"/>
              <a:ext cx="121997" cy="148366"/>
            </a:xfrm>
            <a:prstGeom prst="ellipse">
              <a:avLst/>
            </a:prstGeom>
            <a:solidFill>
              <a:schemeClr val="accent5"/>
            </a:solidFill>
            <a:ln w="952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064070" y="2368429"/>
              <a:ext cx="121997" cy="148366"/>
            </a:xfrm>
            <a:prstGeom prst="ellipse">
              <a:avLst/>
            </a:prstGeom>
            <a:solidFill>
              <a:schemeClr val="accent5"/>
            </a:solidFill>
            <a:ln w="952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592884" y="3831717"/>
            <a:ext cx="2417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andara" panose="020E0502030303020204" pitchFamily="34" charset="0"/>
              </a:rPr>
              <a:t>Ephesians 2:1, 5</a:t>
            </a:r>
          </a:p>
        </p:txBody>
      </p:sp>
      <p:sp>
        <p:nvSpPr>
          <p:cNvPr id="11" name="Arrow: Up 10"/>
          <p:cNvSpPr/>
          <p:nvPr/>
        </p:nvSpPr>
        <p:spPr>
          <a:xfrm rot="254995">
            <a:off x="4430793" y="1457606"/>
            <a:ext cx="2189385" cy="3532235"/>
          </a:xfrm>
          <a:custGeom>
            <a:avLst/>
            <a:gdLst>
              <a:gd name="connsiteX0" fmla="*/ 0 w 1143000"/>
              <a:gd name="connsiteY0" fmla="*/ 571500 h 1437382"/>
              <a:gd name="connsiteX1" fmla="*/ 571500 w 1143000"/>
              <a:gd name="connsiteY1" fmla="*/ 0 h 1437382"/>
              <a:gd name="connsiteX2" fmla="*/ 1143000 w 1143000"/>
              <a:gd name="connsiteY2" fmla="*/ 571500 h 1437382"/>
              <a:gd name="connsiteX3" fmla="*/ 857250 w 1143000"/>
              <a:gd name="connsiteY3" fmla="*/ 571500 h 1437382"/>
              <a:gd name="connsiteX4" fmla="*/ 857250 w 1143000"/>
              <a:gd name="connsiteY4" fmla="*/ 1437382 h 1437382"/>
              <a:gd name="connsiteX5" fmla="*/ 285750 w 1143000"/>
              <a:gd name="connsiteY5" fmla="*/ 1437382 h 1437382"/>
              <a:gd name="connsiteX6" fmla="*/ 285750 w 1143000"/>
              <a:gd name="connsiteY6" fmla="*/ 571500 h 1437382"/>
              <a:gd name="connsiteX7" fmla="*/ 0 w 1143000"/>
              <a:gd name="connsiteY7" fmla="*/ 571500 h 1437382"/>
              <a:gd name="connsiteX0" fmla="*/ 114300 w 1257300"/>
              <a:gd name="connsiteY0" fmla="*/ 669472 h 1535354"/>
              <a:gd name="connsiteX1" fmla="*/ 0 w 1257300"/>
              <a:gd name="connsiteY1" fmla="*/ 0 h 1535354"/>
              <a:gd name="connsiteX2" fmla="*/ 1257300 w 1257300"/>
              <a:gd name="connsiteY2" fmla="*/ 669472 h 1535354"/>
              <a:gd name="connsiteX3" fmla="*/ 971550 w 1257300"/>
              <a:gd name="connsiteY3" fmla="*/ 669472 h 1535354"/>
              <a:gd name="connsiteX4" fmla="*/ 971550 w 1257300"/>
              <a:gd name="connsiteY4" fmla="*/ 1535354 h 1535354"/>
              <a:gd name="connsiteX5" fmla="*/ 400050 w 1257300"/>
              <a:gd name="connsiteY5" fmla="*/ 1535354 h 1535354"/>
              <a:gd name="connsiteX6" fmla="*/ 400050 w 1257300"/>
              <a:gd name="connsiteY6" fmla="*/ 669472 h 1535354"/>
              <a:gd name="connsiteX7" fmla="*/ 114300 w 1257300"/>
              <a:gd name="connsiteY7" fmla="*/ 669472 h 1535354"/>
              <a:gd name="connsiteX0" fmla="*/ 0 w 1306286"/>
              <a:gd name="connsiteY0" fmla="*/ 718457 h 1535354"/>
              <a:gd name="connsiteX1" fmla="*/ 48986 w 1306286"/>
              <a:gd name="connsiteY1" fmla="*/ 0 h 1535354"/>
              <a:gd name="connsiteX2" fmla="*/ 1306286 w 1306286"/>
              <a:gd name="connsiteY2" fmla="*/ 669472 h 1535354"/>
              <a:gd name="connsiteX3" fmla="*/ 1020536 w 1306286"/>
              <a:gd name="connsiteY3" fmla="*/ 669472 h 1535354"/>
              <a:gd name="connsiteX4" fmla="*/ 1020536 w 1306286"/>
              <a:gd name="connsiteY4" fmla="*/ 1535354 h 1535354"/>
              <a:gd name="connsiteX5" fmla="*/ 449036 w 1306286"/>
              <a:gd name="connsiteY5" fmla="*/ 1535354 h 1535354"/>
              <a:gd name="connsiteX6" fmla="*/ 449036 w 1306286"/>
              <a:gd name="connsiteY6" fmla="*/ 669472 h 1535354"/>
              <a:gd name="connsiteX7" fmla="*/ 0 w 1306286"/>
              <a:gd name="connsiteY7" fmla="*/ 718457 h 1535354"/>
              <a:gd name="connsiteX0" fmla="*/ 0 w 1273629"/>
              <a:gd name="connsiteY0" fmla="*/ 718457 h 1535354"/>
              <a:gd name="connsiteX1" fmla="*/ 48986 w 1273629"/>
              <a:gd name="connsiteY1" fmla="*/ 0 h 1535354"/>
              <a:gd name="connsiteX2" fmla="*/ 1273629 w 1273629"/>
              <a:gd name="connsiteY2" fmla="*/ 212272 h 1535354"/>
              <a:gd name="connsiteX3" fmla="*/ 1020536 w 1273629"/>
              <a:gd name="connsiteY3" fmla="*/ 669472 h 1535354"/>
              <a:gd name="connsiteX4" fmla="*/ 1020536 w 1273629"/>
              <a:gd name="connsiteY4" fmla="*/ 1535354 h 1535354"/>
              <a:gd name="connsiteX5" fmla="*/ 449036 w 1273629"/>
              <a:gd name="connsiteY5" fmla="*/ 1535354 h 1535354"/>
              <a:gd name="connsiteX6" fmla="*/ 449036 w 1273629"/>
              <a:gd name="connsiteY6" fmla="*/ 669472 h 1535354"/>
              <a:gd name="connsiteX7" fmla="*/ 0 w 1273629"/>
              <a:gd name="connsiteY7" fmla="*/ 718457 h 1535354"/>
              <a:gd name="connsiteX0" fmla="*/ 0 w 1273629"/>
              <a:gd name="connsiteY0" fmla="*/ 718457 h 1535354"/>
              <a:gd name="connsiteX1" fmla="*/ 48986 w 1273629"/>
              <a:gd name="connsiteY1" fmla="*/ 0 h 1535354"/>
              <a:gd name="connsiteX2" fmla="*/ 1273629 w 1273629"/>
              <a:gd name="connsiteY2" fmla="*/ 212272 h 1535354"/>
              <a:gd name="connsiteX3" fmla="*/ 873579 w 1273629"/>
              <a:gd name="connsiteY3" fmla="*/ 408215 h 1535354"/>
              <a:gd name="connsiteX4" fmla="*/ 1020536 w 1273629"/>
              <a:gd name="connsiteY4" fmla="*/ 1535354 h 1535354"/>
              <a:gd name="connsiteX5" fmla="*/ 449036 w 1273629"/>
              <a:gd name="connsiteY5" fmla="*/ 1535354 h 1535354"/>
              <a:gd name="connsiteX6" fmla="*/ 449036 w 1273629"/>
              <a:gd name="connsiteY6" fmla="*/ 669472 h 1535354"/>
              <a:gd name="connsiteX7" fmla="*/ 0 w 1273629"/>
              <a:gd name="connsiteY7" fmla="*/ 718457 h 1535354"/>
              <a:gd name="connsiteX0" fmla="*/ 408214 w 1681843"/>
              <a:gd name="connsiteY0" fmla="*/ 702128 h 1519025"/>
              <a:gd name="connsiteX1" fmla="*/ 0 w 1681843"/>
              <a:gd name="connsiteY1" fmla="*/ 0 h 1519025"/>
              <a:gd name="connsiteX2" fmla="*/ 1681843 w 1681843"/>
              <a:gd name="connsiteY2" fmla="*/ 195943 h 1519025"/>
              <a:gd name="connsiteX3" fmla="*/ 1281793 w 1681843"/>
              <a:gd name="connsiteY3" fmla="*/ 391886 h 1519025"/>
              <a:gd name="connsiteX4" fmla="*/ 1428750 w 1681843"/>
              <a:gd name="connsiteY4" fmla="*/ 1519025 h 1519025"/>
              <a:gd name="connsiteX5" fmla="*/ 857250 w 1681843"/>
              <a:gd name="connsiteY5" fmla="*/ 1519025 h 1519025"/>
              <a:gd name="connsiteX6" fmla="*/ 857250 w 1681843"/>
              <a:gd name="connsiteY6" fmla="*/ 653143 h 1519025"/>
              <a:gd name="connsiteX7" fmla="*/ 408214 w 1681843"/>
              <a:gd name="connsiteY7" fmla="*/ 702128 h 1519025"/>
              <a:gd name="connsiteX0" fmla="*/ 522514 w 1681843"/>
              <a:gd name="connsiteY0" fmla="*/ 898071 h 1519025"/>
              <a:gd name="connsiteX1" fmla="*/ 0 w 1681843"/>
              <a:gd name="connsiteY1" fmla="*/ 0 h 1519025"/>
              <a:gd name="connsiteX2" fmla="*/ 1681843 w 1681843"/>
              <a:gd name="connsiteY2" fmla="*/ 195943 h 1519025"/>
              <a:gd name="connsiteX3" fmla="*/ 1281793 w 1681843"/>
              <a:gd name="connsiteY3" fmla="*/ 391886 h 1519025"/>
              <a:gd name="connsiteX4" fmla="*/ 1428750 w 1681843"/>
              <a:gd name="connsiteY4" fmla="*/ 1519025 h 1519025"/>
              <a:gd name="connsiteX5" fmla="*/ 857250 w 1681843"/>
              <a:gd name="connsiteY5" fmla="*/ 1519025 h 1519025"/>
              <a:gd name="connsiteX6" fmla="*/ 857250 w 1681843"/>
              <a:gd name="connsiteY6" fmla="*/ 653143 h 1519025"/>
              <a:gd name="connsiteX7" fmla="*/ 522514 w 1681843"/>
              <a:gd name="connsiteY7" fmla="*/ 898071 h 1519025"/>
              <a:gd name="connsiteX0" fmla="*/ 522514 w 1681843"/>
              <a:gd name="connsiteY0" fmla="*/ 898071 h 1519025"/>
              <a:gd name="connsiteX1" fmla="*/ 0 w 1681843"/>
              <a:gd name="connsiteY1" fmla="*/ 0 h 1519025"/>
              <a:gd name="connsiteX2" fmla="*/ 1681843 w 1681843"/>
              <a:gd name="connsiteY2" fmla="*/ 195943 h 1519025"/>
              <a:gd name="connsiteX3" fmla="*/ 1281793 w 1681843"/>
              <a:gd name="connsiteY3" fmla="*/ 391886 h 1519025"/>
              <a:gd name="connsiteX4" fmla="*/ 1428750 w 1681843"/>
              <a:gd name="connsiteY4" fmla="*/ 1519025 h 1519025"/>
              <a:gd name="connsiteX5" fmla="*/ 857250 w 1681843"/>
              <a:gd name="connsiteY5" fmla="*/ 1519025 h 1519025"/>
              <a:gd name="connsiteX6" fmla="*/ 726622 w 1681843"/>
              <a:gd name="connsiteY6" fmla="*/ 506186 h 1519025"/>
              <a:gd name="connsiteX7" fmla="*/ 522514 w 1681843"/>
              <a:gd name="connsiteY7" fmla="*/ 898071 h 1519025"/>
              <a:gd name="connsiteX0" fmla="*/ 522514 w 1755321"/>
              <a:gd name="connsiteY0" fmla="*/ 898071 h 1519025"/>
              <a:gd name="connsiteX1" fmla="*/ 0 w 1755321"/>
              <a:gd name="connsiteY1" fmla="*/ 0 h 1519025"/>
              <a:gd name="connsiteX2" fmla="*/ 1681843 w 1755321"/>
              <a:gd name="connsiteY2" fmla="*/ 195943 h 1519025"/>
              <a:gd name="connsiteX3" fmla="*/ 1281793 w 1755321"/>
              <a:gd name="connsiteY3" fmla="*/ 391886 h 1519025"/>
              <a:gd name="connsiteX4" fmla="*/ 1755321 w 1755321"/>
              <a:gd name="connsiteY4" fmla="*/ 1404725 h 1519025"/>
              <a:gd name="connsiteX5" fmla="*/ 857250 w 1755321"/>
              <a:gd name="connsiteY5" fmla="*/ 1519025 h 1519025"/>
              <a:gd name="connsiteX6" fmla="*/ 726622 w 1755321"/>
              <a:gd name="connsiteY6" fmla="*/ 506186 h 1519025"/>
              <a:gd name="connsiteX7" fmla="*/ 522514 w 1755321"/>
              <a:gd name="connsiteY7" fmla="*/ 898071 h 1519025"/>
              <a:gd name="connsiteX0" fmla="*/ 522514 w 1755321"/>
              <a:gd name="connsiteY0" fmla="*/ 898071 h 1665982"/>
              <a:gd name="connsiteX1" fmla="*/ 0 w 1755321"/>
              <a:gd name="connsiteY1" fmla="*/ 0 h 1665982"/>
              <a:gd name="connsiteX2" fmla="*/ 1681843 w 1755321"/>
              <a:gd name="connsiteY2" fmla="*/ 195943 h 1665982"/>
              <a:gd name="connsiteX3" fmla="*/ 1281793 w 1755321"/>
              <a:gd name="connsiteY3" fmla="*/ 391886 h 1665982"/>
              <a:gd name="connsiteX4" fmla="*/ 1755321 w 1755321"/>
              <a:gd name="connsiteY4" fmla="*/ 1404725 h 1665982"/>
              <a:gd name="connsiteX5" fmla="*/ 906235 w 1755321"/>
              <a:gd name="connsiteY5" fmla="*/ 1665982 h 1665982"/>
              <a:gd name="connsiteX6" fmla="*/ 726622 w 1755321"/>
              <a:gd name="connsiteY6" fmla="*/ 506186 h 1665982"/>
              <a:gd name="connsiteX7" fmla="*/ 522514 w 1755321"/>
              <a:gd name="connsiteY7" fmla="*/ 898071 h 1665982"/>
              <a:gd name="connsiteX0" fmla="*/ 522514 w 1755321"/>
              <a:gd name="connsiteY0" fmla="*/ 898071 h 1665982"/>
              <a:gd name="connsiteX1" fmla="*/ 0 w 1755321"/>
              <a:gd name="connsiteY1" fmla="*/ 0 h 1665982"/>
              <a:gd name="connsiteX2" fmla="*/ 1698172 w 1755321"/>
              <a:gd name="connsiteY2" fmla="*/ 32657 h 1665982"/>
              <a:gd name="connsiteX3" fmla="*/ 1281793 w 1755321"/>
              <a:gd name="connsiteY3" fmla="*/ 391886 h 1665982"/>
              <a:gd name="connsiteX4" fmla="*/ 1755321 w 1755321"/>
              <a:gd name="connsiteY4" fmla="*/ 1404725 h 1665982"/>
              <a:gd name="connsiteX5" fmla="*/ 906235 w 1755321"/>
              <a:gd name="connsiteY5" fmla="*/ 1665982 h 1665982"/>
              <a:gd name="connsiteX6" fmla="*/ 726622 w 1755321"/>
              <a:gd name="connsiteY6" fmla="*/ 506186 h 1665982"/>
              <a:gd name="connsiteX7" fmla="*/ 522514 w 1755321"/>
              <a:gd name="connsiteY7" fmla="*/ 898071 h 1665982"/>
              <a:gd name="connsiteX0" fmla="*/ 522514 w 1755321"/>
              <a:gd name="connsiteY0" fmla="*/ 898071 h 1665982"/>
              <a:gd name="connsiteX1" fmla="*/ 0 w 1755321"/>
              <a:gd name="connsiteY1" fmla="*/ 0 h 1665982"/>
              <a:gd name="connsiteX2" fmla="*/ 1665515 w 1755321"/>
              <a:gd name="connsiteY2" fmla="*/ 97971 h 1665982"/>
              <a:gd name="connsiteX3" fmla="*/ 1281793 w 1755321"/>
              <a:gd name="connsiteY3" fmla="*/ 391886 h 1665982"/>
              <a:gd name="connsiteX4" fmla="*/ 1755321 w 1755321"/>
              <a:gd name="connsiteY4" fmla="*/ 1404725 h 1665982"/>
              <a:gd name="connsiteX5" fmla="*/ 906235 w 1755321"/>
              <a:gd name="connsiteY5" fmla="*/ 1665982 h 1665982"/>
              <a:gd name="connsiteX6" fmla="*/ 726622 w 1755321"/>
              <a:gd name="connsiteY6" fmla="*/ 506186 h 1665982"/>
              <a:gd name="connsiteX7" fmla="*/ 522514 w 1755321"/>
              <a:gd name="connsiteY7" fmla="*/ 898071 h 1665982"/>
              <a:gd name="connsiteX0" fmla="*/ 522514 w 1755321"/>
              <a:gd name="connsiteY0" fmla="*/ 898071 h 1665982"/>
              <a:gd name="connsiteX1" fmla="*/ 0 w 1755321"/>
              <a:gd name="connsiteY1" fmla="*/ 0 h 1665982"/>
              <a:gd name="connsiteX2" fmla="*/ 1665515 w 1755321"/>
              <a:gd name="connsiteY2" fmla="*/ 97971 h 1665982"/>
              <a:gd name="connsiteX3" fmla="*/ 1281793 w 1755321"/>
              <a:gd name="connsiteY3" fmla="*/ 391886 h 1665982"/>
              <a:gd name="connsiteX4" fmla="*/ 1755321 w 1755321"/>
              <a:gd name="connsiteY4" fmla="*/ 1404725 h 1665982"/>
              <a:gd name="connsiteX5" fmla="*/ 906235 w 1755321"/>
              <a:gd name="connsiteY5" fmla="*/ 1665982 h 1665982"/>
              <a:gd name="connsiteX6" fmla="*/ 726622 w 1755321"/>
              <a:gd name="connsiteY6" fmla="*/ 506186 h 1665982"/>
              <a:gd name="connsiteX7" fmla="*/ 522514 w 1755321"/>
              <a:gd name="connsiteY7" fmla="*/ 898071 h 1665982"/>
              <a:gd name="connsiteX0" fmla="*/ 522514 w 1755321"/>
              <a:gd name="connsiteY0" fmla="*/ 898071 h 1665982"/>
              <a:gd name="connsiteX1" fmla="*/ 0 w 1755321"/>
              <a:gd name="connsiteY1" fmla="*/ 0 h 1665982"/>
              <a:gd name="connsiteX2" fmla="*/ 1665515 w 1755321"/>
              <a:gd name="connsiteY2" fmla="*/ 97971 h 1665982"/>
              <a:gd name="connsiteX3" fmla="*/ 1281793 w 1755321"/>
              <a:gd name="connsiteY3" fmla="*/ 391886 h 1665982"/>
              <a:gd name="connsiteX4" fmla="*/ 1755321 w 1755321"/>
              <a:gd name="connsiteY4" fmla="*/ 1404725 h 1665982"/>
              <a:gd name="connsiteX5" fmla="*/ 906235 w 1755321"/>
              <a:gd name="connsiteY5" fmla="*/ 1665982 h 1665982"/>
              <a:gd name="connsiteX6" fmla="*/ 726622 w 1755321"/>
              <a:gd name="connsiteY6" fmla="*/ 506186 h 1665982"/>
              <a:gd name="connsiteX7" fmla="*/ 522514 w 1755321"/>
              <a:gd name="connsiteY7" fmla="*/ 898071 h 1665982"/>
              <a:gd name="connsiteX0" fmla="*/ 522514 w 1755321"/>
              <a:gd name="connsiteY0" fmla="*/ 898071 h 1665982"/>
              <a:gd name="connsiteX1" fmla="*/ 0 w 1755321"/>
              <a:gd name="connsiteY1" fmla="*/ 0 h 1665982"/>
              <a:gd name="connsiteX2" fmla="*/ 1665515 w 1755321"/>
              <a:gd name="connsiteY2" fmla="*/ 97971 h 1665982"/>
              <a:gd name="connsiteX3" fmla="*/ 1281793 w 1755321"/>
              <a:gd name="connsiteY3" fmla="*/ 391886 h 1665982"/>
              <a:gd name="connsiteX4" fmla="*/ 1755321 w 1755321"/>
              <a:gd name="connsiteY4" fmla="*/ 1404725 h 1665982"/>
              <a:gd name="connsiteX5" fmla="*/ 906235 w 1755321"/>
              <a:gd name="connsiteY5" fmla="*/ 1665982 h 1665982"/>
              <a:gd name="connsiteX6" fmla="*/ 726622 w 1755321"/>
              <a:gd name="connsiteY6" fmla="*/ 506186 h 1665982"/>
              <a:gd name="connsiteX7" fmla="*/ 522514 w 1755321"/>
              <a:gd name="connsiteY7" fmla="*/ 898071 h 1665982"/>
              <a:gd name="connsiteX0" fmla="*/ 522514 w 1755321"/>
              <a:gd name="connsiteY0" fmla="*/ 898071 h 1665982"/>
              <a:gd name="connsiteX1" fmla="*/ 0 w 1755321"/>
              <a:gd name="connsiteY1" fmla="*/ 0 h 1665982"/>
              <a:gd name="connsiteX2" fmla="*/ 1665515 w 1755321"/>
              <a:gd name="connsiteY2" fmla="*/ 97971 h 1665982"/>
              <a:gd name="connsiteX3" fmla="*/ 1281793 w 1755321"/>
              <a:gd name="connsiteY3" fmla="*/ 391886 h 1665982"/>
              <a:gd name="connsiteX4" fmla="*/ 1755321 w 1755321"/>
              <a:gd name="connsiteY4" fmla="*/ 1404725 h 1665982"/>
              <a:gd name="connsiteX5" fmla="*/ 906235 w 1755321"/>
              <a:gd name="connsiteY5" fmla="*/ 1665982 h 1665982"/>
              <a:gd name="connsiteX6" fmla="*/ 726622 w 1755321"/>
              <a:gd name="connsiteY6" fmla="*/ 506186 h 1665982"/>
              <a:gd name="connsiteX7" fmla="*/ 522514 w 1755321"/>
              <a:gd name="connsiteY7" fmla="*/ 898071 h 1665982"/>
              <a:gd name="connsiteX0" fmla="*/ 522514 w 1755321"/>
              <a:gd name="connsiteY0" fmla="*/ 898071 h 1665982"/>
              <a:gd name="connsiteX1" fmla="*/ 0 w 1755321"/>
              <a:gd name="connsiteY1" fmla="*/ 0 h 1665982"/>
              <a:gd name="connsiteX2" fmla="*/ 1665515 w 1755321"/>
              <a:gd name="connsiteY2" fmla="*/ 97971 h 1665982"/>
              <a:gd name="connsiteX3" fmla="*/ 1281793 w 1755321"/>
              <a:gd name="connsiteY3" fmla="*/ 391886 h 1665982"/>
              <a:gd name="connsiteX4" fmla="*/ 1755321 w 1755321"/>
              <a:gd name="connsiteY4" fmla="*/ 1404725 h 1665982"/>
              <a:gd name="connsiteX5" fmla="*/ 906235 w 1755321"/>
              <a:gd name="connsiteY5" fmla="*/ 1665982 h 1665982"/>
              <a:gd name="connsiteX6" fmla="*/ 726622 w 1755321"/>
              <a:gd name="connsiteY6" fmla="*/ 506186 h 1665982"/>
              <a:gd name="connsiteX7" fmla="*/ 522514 w 1755321"/>
              <a:gd name="connsiteY7" fmla="*/ 898071 h 1665982"/>
              <a:gd name="connsiteX0" fmla="*/ 489857 w 1755321"/>
              <a:gd name="connsiteY0" fmla="*/ 1028699 h 1665982"/>
              <a:gd name="connsiteX1" fmla="*/ 0 w 1755321"/>
              <a:gd name="connsiteY1" fmla="*/ 0 h 1665982"/>
              <a:gd name="connsiteX2" fmla="*/ 1665515 w 1755321"/>
              <a:gd name="connsiteY2" fmla="*/ 97971 h 1665982"/>
              <a:gd name="connsiteX3" fmla="*/ 1281793 w 1755321"/>
              <a:gd name="connsiteY3" fmla="*/ 391886 h 1665982"/>
              <a:gd name="connsiteX4" fmla="*/ 1755321 w 1755321"/>
              <a:gd name="connsiteY4" fmla="*/ 1404725 h 1665982"/>
              <a:gd name="connsiteX5" fmla="*/ 906235 w 1755321"/>
              <a:gd name="connsiteY5" fmla="*/ 1665982 h 1665982"/>
              <a:gd name="connsiteX6" fmla="*/ 726622 w 1755321"/>
              <a:gd name="connsiteY6" fmla="*/ 506186 h 1665982"/>
              <a:gd name="connsiteX7" fmla="*/ 489857 w 1755321"/>
              <a:gd name="connsiteY7" fmla="*/ 1028699 h 1665982"/>
              <a:gd name="connsiteX0" fmla="*/ 681127 w 1946591"/>
              <a:gd name="connsiteY0" fmla="*/ 930728 h 1568011"/>
              <a:gd name="connsiteX1" fmla="*/ 1 w 1946591"/>
              <a:gd name="connsiteY1" fmla="*/ 111318 h 1568011"/>
              <a:gd name="connsiteX2" fmla="*/ 1856785 w 1946591"/>
              <a:gd name="connsiteY2" fmla="*/ 0 h 1568011"/>
              <a:gd name="connsiteX3" fmla="*/ 1473063 w 1946591"/>
              <a:gd name="connsiteY3" fmla="*/ 293915 h 1568011"/>
              <a:gd name="connsiteX4" fmla="*/ 1946591 w 1946591"/>
              <a:gd name="connsiteY4" fmla="*/ 1306754 h 1568011"/>
              <a:gd name="connsiteX5" fmla="*/ 1097505 w 1946591"/>
              <a:gd name="connsiteY5" fmla="*/ 1568011 h 1568011"/>
              <a:gd name="connsiteX6" fmla="*/ 917892 w 1946591"/>
              <a:gd name="connsiteY6" fmla="*/ 408215 h 1568011"/>
              <a:gd name="connsiteX7" fmla="*/ 681127 w 1946591"/>
              <a:gd name="connsiteY7" fmla="*/ 930728 h 1568011"/>
              <a:gd name="connsiteX0" fmla="*/ 915952 w 1946590"/>
              <a:gd name="connsiteY0" fmla="*/ 799843 h 1568011"/>
              <a:gd name="connsiteX1" fmla="*/ 0 w 1946590"/>
              <a:gd name="connsiteY1" fmla="*/ 111318 h 1568011"/>
              <a:gd name="connsiteX2" fmla="*/ 1856784 w 1946590"/>
              <a:gd name="connsiteY2" fmla="*/ 0 h 1568011"/>
              <a:gd name="connsiteX3" fmla="*/ 1473062 w 1946590"/>
              <a:gd name="connsiteY3" fmla="*/ 293915 h 1568011"/>
              <a:gd name="connsiteX4" fmla="*/ 1946590 w 1946590"/>
              <a:gd name="connsiteY4" fmla="*/ 1306754 h 1568011"/>
              <a:gd name="connsiteX5" fmla="*/ 1097504 w 1946590"/>
              <a:gd name="connsiteY5" fmla="*/ 1568011 h 1568011"/>
              <a:gd name="connsiteX6" fmla="*/ 917891 w 1946590"/>
              <a:gd name="connsiteY6" fmla="*/ 408215 h 1568011"/>
              <a:gd name="connsiteX7" fmla="*/ 915952 w 1946590"/>
              <a:gd name="connsiteY7" fmla="*/ 799843 h 1568011"/>
              <a:gd name="connsiteX0" fmla="*/ 915952 w 1946590"/>
              <a:gd name="connsiteY0" fmla="*/ 799843 h 1845991"/>
              <a:gd name="connsiteX1" fmla="*/ 0 w 1946590"/>
              <a:gd name="connsiteY1" fmla="*/ 111318 h 1845991"/>
              <a:gd name="connsiteX2" fmla="*/ 1856784 w 1946590"/>
              <a:gd name="connsiteY2" fmla="*/ 0 h 1845991"/>
              <a:gd name="connsiteX3" fmla="*/ 1473062 w 1946590"/>
              <a:gd name="connsiteY3" fmla="*/ 293915 h 1845991"/>
              <a:gd name="connsiteX4" fmla="*/ 1946590 w 1946590"/>
              <a:gd name="connsiteY4" fmla="*/ 1306754 h 1845991"/>
              <a:gd name="connsiteX5" fmla="*/ 878785 w 1946590"/>
              <a:gd name="connsiteY5" fmla="*/ 1845991 h 1845991"/>
              <a:gd name="connsiteX6" fmla="*/ 917891 w 1946590"/>
              <a:gd name="connsiteY6" fmla="*/ 408215 h 1845991"/>
              <a:gd name="connsiteX7" fmla="*/ 915952 w 1946590"/>
              <a:gd name="connsiteY7" fmla="*/ 799843 h 1845991"/>
              <a:gd name="connsiteX0" fmla="*/ 915952 w 1946590"/>
              <a:gd name="connsiteY0" fmla="*/ 799843 h 1845991"/>
              <a:gd name="connsiteX1" fmla="*/ 0 w 1946590"/>
              <a:gd name="connsiteY1" fmla="*/ 111318 h 1845991"/>
              <a:gd name="connsiteX2" fmla="*/ 1856784 w 1946590"/>
              <a:gd name="connsiteY2" fmla="*/ 0 h 1845991"/>
              <a:gd name="connsiteX3" fmla="*/ 1473062 w 1946590"/>
              <a:gd name="connsiteY3" fmla="*/ 293915 h 1845991"/>
              <a:gd name="connsiteX4" fmla="*/ 1946590 w 1946590"/>
              <a:gd name="connsiteY4" fmla="*/ 1306754 h 1845991"/>
              <a:gd name="connsiteX5" fmla="*/ 878785 w 1946590"/>
              <a:gd name="connsiteY5" fmla="*/ 1845991 h 1845991"/>
              <a:gd name="connsiteX6" fmla="*/ 917891 w 1946590"/>
              <a:gd name="connsiteY6" fmla="*/ 408215 h 1845991"/>
              <a:gd name="connsiteX7" fmla="*/ 915952 w 1946590"/>
              <a:gd name="connsiteY7" fmla="*/ 799843 h 1845991"/>
              <a:gd name="connsiteX0" fmla="*/ 915952 w 1946590"/>
              <a:gd name="connsiteY0" fmla="*/ 799843 h 1845991"/>
              <a:gd name="connsiteX1" fmla="*/ 0 w 1946590"/>
              <a:gd name="connsiteY1" fmla="*/ 111318 h 1845991"/>
              <a:gd name="connsiteX2" fmla="*/ 891596 w 1946590"/>
              <a:gd name="connsiteY2" fmla="*/ 41261 h 1845991"/>
              <a:gd name="connsiteX3" fmla="*/ 1856784 w 1946590"/>
              <a:gd name="connsiteY3" fmla="*/ 0 h 1845991"/>
              <a:gd name="connsiteX4" fmla="*/ 1473062 w 1946590"/>
              <a:gd name="connsiteY4" fmla="*/ 293915 h 1845991"/>
              <a:gd name="connsiteX5" fmla="*/ 1946590 w 1946590"/>
              <a:gd name="connsiteY5" fmla="*/ 1306754 h 1845991"/>
              <a:gd name="connsiteX6" fmla="*/ 878785 w 1946590"/>
              <a:gd name="connsiteY6" fmla="*/ 1845991 h 1845991"/>
              <a:gd name="connsiteX7" fmla="*/ 917891 w 1946590"/>
              <a:gd name="connsiteY7" fmla="*/ 408215 h 1845991"/>
              <a:gd name="connsiteX8" fmla="*/ 915952 w 1946590"/>
              <a:gd name="connsiteY8" fmla="*/ 799843 h 1845991"/>
              <a:gd name="connsiteX0" fmla="*/ 915952 w 1946590"/>
              <a:gd name="connsiteY0" fmla="*/ 1007505 h 2053653"/>
              <a:gd name="connsiteX1" fmla="*/ 0 w 1946590"/>
              <a:gd name="connsiteY1" fmla="*/ 318980 h 2053653"/>
              <a:gd name="connsiteX2" fmla="*/ 925534 w 1946590"/>
              <a:gd name="connsiteY2" fmla="*/ 0 h 2053653"/>
              <a:gd name="connsiteX3" fmla="*/ 1856784 w 1946590"/>
              <a:gd name="connsiteY3" fmla="*/ 207662 h 2053653"/>
              <a:gd name="connsiteX4" fmla="*/ 1473062 w 1946590"/>
              <a:gd name="connsiteY4" fmla="*/ 501577 h 2053653"/>
              <a:gd name="connsiteX5" fmla="*/ 1946590 w 1946590"/>
              <a:gd name="connsiteY5" fmla="*/ 1514416 h 2053653"/>
              <a:gd name="connsiteX6" fmla="*/ 878785 w 1946590"/>
              <a:gd name="connsiteY6" fmla="*/ 2053653 h 2053653"/>
              <a:gd name="connsiteX7" fmla="*/ 917891 w 1946590"/>
              <a:gd name="connsiteY7" fmla="*/ 615877 h 2053653"/>
              <a:gd name="connsiteX8" fmla="*/ 915952 w 1946590"/>
              <a:gd name="connsiteY8" fmla="*/ 1007505 h 2053653"/>
              <a:gd name="connsiteX0" fmla="*/ 915952 w 1946590"/>
              <a:gd name="connsiteY0" fmla="*/ 1007505 h 2053653"/>
              <a:gd name="connsiteX1" fmla="*/ 0 w 1946590"/>
              <a:gd name="connsiteY1" fmla="*/ 318980 h 2053653"/>
              <a:gd name="connsiteX2" fmla="*/ 925534 w 1946590"/>
              <a:gd name="connsiteY2" fmla="*/ 0 h 2053653"/>
              <a:gd name="connsiteX3" fmla="*/ 782830 w 1946590"/>
              <a:gd name="connsiteY3" fmla="*/ 259979 h 2053653"/>
              <a:gd name="connsiteX4" fmla="*/ 1473062 w 1946590"/>
              <a:gd name="connsiteY4" fmla="*/ 501577 h 2053653"/>
              <a:gd name="connsiteX5" fmla="*/ 1946590 w 1946590"/>
              <a:gd name="connsiteY5" fmla="*/ 1514416 h 2053653"/>
              <a:gd name="connsiteX6" fmla="*/ 878785 w 1946590"/>
              <a:gd name="connsiteY6" fmla="*/ 2053653 h 2053653"/>
              <a:gd name="connsiteX7" fmla="*/ 917891 w 1946590"/>
              <a:gd name="connsiteY7" fmla="*/ 615877 h 2053653"/>
              <a:gd name="connsiteX8" fmla="*/ 915952 w 1946590"/>
              <a:gd name="connsiteY8" fmla="*/ 1007505 h 2053653"/>
              <a:gd name="connsiteX0" fmla="*/ 915952 w 1946590"/>
              <a:gd name="connsiteY0" fmla="*/ 1112539 h 2158687"/>
              <a:gd name="connsiteX1" fmla="*/ 0 w 1946590"/>
              <a:gd name="connsiteY1" fmla="*/ 424014 h 2158687"/>
              <a:gd name="connsiteX2" fmla="*/ 1084509 w 1946590"/>
              <a:gd name="connsiteY2" fmla="*/ 0 h 2158687"/>
              <a:gd name="connsiteX3" fmla="*/ 782830 w 1946590"/>
              <a:gd name="connsiteY3" fmla="*/ 365013 h 2158687"/>
              <a:gd name="connsiteX4" fmla="*/ 1473062 w 1946590"/>
              <a:gd name="connsiteY4" fmla="*/ 606611 h 2158687"/>
              <a:gd name="connsiteX5" fmla="*/ 1946590 w 1946590"/>
              <a:gd name="connsiteY5" fmla="*/ 1619450 h 2158687"/>
              <a:gd name="connsiteX6" fmla="*/ 878785 w 1946590"/>
              <a:gd name="connsiteY6" fmla="*/ 2158687 h 2158687"/>
              <a:gd name="connsiteX7" fmla="*/ 917891 w 1946590"/>
              <a:gd name="connsiteY7" fmla="*/ 720911 h 2158687"/>
              <a:gd name="connsiteX8" fmla="*/ 915952 w 1946590"/>
              <a:gd name="connsiteY8" fmla="*/ 1112539 h 2158687"/>
              <a:gd name="connsiteX0" fmla="*/ 915952 w 1946590"/>
              <a:gd name="connsiteY0" fmla="*/ 1112539 h 2158687"/>
              <a:gd name="connsiteX1" fmla="*/ 0 w 1946590"/>
              <a:gd name="connsiteY1" fmla="*/ 424014 h 2158687"/>
              <a:gd name="connsiteX2" fmla="*/ 1084509 w 1946590"/>
              <a:gd name="connsiteY2" fmla="*/ 0 h 2158687"/>
              <a:gd name="connsiteX3" fmla="*/ 782830 w 1946590"/>
              <a:gd name="connsiteY3" fmla="*/ 365013 h 2158687"/>
              <a:gd name="connsiteX4" fmla="*/ 1414962 w 1946590"/>
              <a:gd name="connsiteY4" fmla="*/ 634887 h 2158687"/>
              <a:gd name="connsiteX5" fmla="*/ 1946590 w 1946590"/>
              <a:gd name="connsiteY5" fmla="*/ 1619450 h 2158687"/>
              <a:gd name="connsiteX6" fmla="*/ 878785 w 1946590"/>
              <a:gd name="connsiteY6" fmla="*/ 2158687 h 2158687"/>
              <a:gd name="connsiteX7" fmla="*/ 917891 w 1946590"/>
              <a:gd name="connsiteY7" fmla="*/ 720911 h 2158687"/>
              <a:gd name="connsiteX8" fmla="*/ 915952 w 1946590"/>
              <a:gd name="connsiteY8" fmla="*/ 1112539 h 215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6590" h="2158687">
                <a:moveTo>
                  <a:pt x="915952" y="1112539"/>
                </a:moveTo>
                <a:lnTo>
                  <a:pt x="0" y="424014"/>
                </a:lnTo>
                <a:lnTo>
                  <a:pt x="1084509" y="0"/>
                </a:lnTo>
                <a:lnTo>
                  <a:pt x="782830" y="365013"/>
                </a:lnTo>
                <a:cubicBezTo>
                  <a:pt x="654923" y="462985"/>
                  <a:pt x="1395912" y="455272"/>
                  <a:pt x="1414962" y="634887"/>
                </a:cubicBezTo>
                <a:lnTo>
                  <a:pt x="1946590" y="1619450"/>
                </a:lnTo>
                <a:cubicBezTo>
                  <a:pt x="1590655" y="1799196"/>
                  <a:pt x="1735968" y="1087587"/>
                  <a:pt x="878785" y="2158687"/>
                </a:cubicBezTo>
                <a:cubicBezTo>
                  <a:pt x="818914" y="1772088"/>
                  <a:pt x="1288005" y="862581"/>
                  <a:pt x="917891" y="720911"/>
                </a:cubicBezTo>
                <a:cubicBezTo>
                  <a:pt x="686570" y="769896"/>
                  <a:pt x="983988" y="981911"/>
                  <a:pt x="915952" y="1112539"/>
                </a:cubicBezTo>
                <a:close/>
              </a:path>
            </a:pathLst>
          </a:custGeom>
          <a:gradFill>
            <a:gsLst>
              <a:gs pos="0">
                <a:schemeClr val="accent5">
                  <a:lumMod val="50000"/>
                </a:schemeClr>
              </a:gs>
              <a:gs pos="51000">
                <a:schemeClr val="accent5"/>
              </a:gs>
              <a:gs pos="100000">
                <a:schemeClr val="accent6"/>
              </a:gs>
            </a:gsLst>
          </a:gradFill>
          <a:effectLst>
            <a:glow rad="127000">
              <a:srgbClr val="FFFF00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930914" y="2175708"/>
            <a:ext cx="17415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How?</a:t>
            </a:r>
          </a:p>
        </p:txBody>
      </p:sp>
      <p:sp>
        <p:nvSpPr>
          <p:cNvPr id="7" name="Rectangle 6"/>
          <p:cNvSpPr/>
          <p:nvPr/>
        </p:nvSpPr>
        <p:spPr>
          <a:xfrm>
            <a:off x="870244" y="3135820"/>
            <a:ext cx="3169680" cy="124476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62000" y="4419600"/>
            <a:ext cx="3146620" cy="7913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1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02916 0.145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1" grpId="1" animBg="1"/>
      <p:bldP spid="11" grpId="2" animBg="1"/>
      <p:bldP spid="2" grpId="0"/>
      <p:bldP spid="7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614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4923" r="22094" b="-1"/>
          <a:stretch/>
        </p:blipFill>
        <p:spPr>
          <a:xfrm>
            <a:off x="3479292" y="10"/>
            <a:ext cx="5664708" cy="6857990"/>
          </a:xfrm>
          <a:prstGeom prst="rect">
            <a:avLst/>
          </a:prstGeom>
          <a:effectLst/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6697" y="629267"/>
            <a:ext cx="2672555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3600" dirty="0"/>
              <a:t>If I Were</a:t>
            </a:r>
            <a:br>
              <a:rPr lang="en-US" altLang="en-US" sz="3600" dirty="0"/>
            </a:br>
            <a:r>
              <a:rPr lang="en-US" altLang="en-US" sz="3600" b="1" spc="300" dirty="0">
                <a:ln w="9525" cmpd="sng">
                  <a:solidFill>
                    <a:sysClr val="windowText" lastClr="000000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SATAN’S MINISTER</a:t>
            </a:r>
            <a:endParaRPr lang="en-US" altLang="en-US" sz="3600" spc="300" dirty="0">
              <a:ln w="9525" cmpd="sng">
                <a:solidFill>
                  <a:sysClr val="windowText" lastClr="000000"/>
                </a:solidFill>
                <a:prstDash val="solid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6698" y="2438401"/>
            <a:ext cx="2679412" cy="4419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R="0" lvl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 would: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Teach that someone like me does not exist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Promote the one-man-pastor system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Emphasize sincerity over truth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Embrace all forms of worship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kern="0" dirty="0">
                <a:solidFill>
                  <a:srgbClr val="C00000"/>
                </a:solidFill>
              </a:rPr>
              <a:t>Embrace Calvinism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kern="0" dirty="0">
              <a:solidFill>
                <a:sysClr val="windowText" lastClr="000000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6314" y="1844205"/>
            <a:ext cx="2866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2 Corinthians 11:15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79292" y="6379029"/>
            <a:ext cx="5664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(part 4)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9399" y="2438401"/>
            <a:ext cx="5273497" cy="25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9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800" l="1205" r="92470">
                        <a14:foregroundMark x1="55422" y1="38600" x2="55422" y2="38600"/>
                        <a14:foregroundMark x1="65060" y1="39000" x2="65060" y2="39000"/>
                        <a14:foregroundMark x1="61747" y1="42200" x2="61747" y2="42200"/>
                        <a14:foregroundMark x1="45482" y1="52400" x2="45482" y2="52400"/>
                        <a14:foregroundMark x1="46988" y1="52200" x2="46988" y2="52200"/>
                        <a14:foregroundMark x1="64157" y1="54200" x2="64157" y2="54200"/>
                        <a14:foregroundMark x1="92470" y1="57600" x2="92470" y2="57600"/>
                        <a14:foregroundMark x1="61446" y1="94800" x2="61446" y2="94800"/>
                        <a14:backgroundMark x1="20181" y1="6000" x2="20181" y2="6000"/>
                        <a14:backgroundMark x1="14759" y1="94800" x2="14759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658" y="1469575"/>
            <a:ext cx="3642969" cy="5486399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86378" y="1609865"/>
            <a:ext cx="2819400" cy="2036668"/>
          </a:xfrm>
          <a:prstGeom prst="ellipse">
            <a:avLst/>
          </a:prstGeom>
          <a:noFill/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If I were 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Satan’s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Minister…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376" y="5356256"/>
            <a:ext cx="7181223" cy="11430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/>
          <a:lstStyle/>
          <a:p>
            <a:pPr marL="609600" indent="-609600" eaLnBrk="1" hangingPunct="1">
              <a:buFont typeface="+mj-lt"/>
              <a:buAutoNum type="arabicPeriod" startAt="6"/>
            </a:pPr>
            <a:r>
              <a:rPr lang="en-US" altLang="en-US" dirty="0">
                <a:solidFill>
                  <a:schemeClr val="accent2"/>
                </a:solidFill>
                <a:latin typeface="Calibri" panose="020F0502020204030204" pitchFamily="34" charset="0"/>
              </a:rPr>
              <a:t>I would teach that man is depraved and therefore cannot believe unless God awakens his faith.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943099" y="3063453"/>
            <a:ext cx="5257800" cy="1836085"/>
            <a:chOff x="1828800" y="3260914"/>
            <a:chExt cx="5257800" cy="2058321"/>
          </a:xfrm>
        </p:grpSpPr>
        <p:sp>
          <p:nvSpPr>
            <p:cNvPr id="10" name="Freeform: Shape 9"/>
            <p:cNvSpPr>
              <a:spLocks noChangeAspect="1"/>
            </p:cNvSpPr>
            <p:nvPr/>
          </p:nvSpPr>
          <p:spPr>
            <a:xfrm rot="16200000" flipV="1">
              <a:off x="3428539" y="1661175"/>
              <a:ext cx="2058321" cy="5257800"/>
            </a:xfrm>
            <a:custGeom>
              <a:avLst/>
              <a:gdLst>
                <a:gd name="connsiteX0" fmla="*/ 2057810 w 2058321"/>
                <a:gd name="connsiteY0" fmla="*/ 2229158 h 5257800"/>
                <a:gd name="connsiteX1" fmla="*/ 2000252 w 2058321"/>
                <a:gd name="connsiteY1" fmla="*/ 1985048 h 5257800"/>
                <a:gd name="connsiteX2" fmla="*/ 1949986 w 2058321"/>
                <a:gd name="connsiteY2" fmla="*/ 1905816 h 5257800"/>
                <a:gd name="connsiteX3" fmla="*/ 1946879 w 2058321"/>
                <a:gd name="connsiteY3" fmla="*/ 1900918 h 5257800"/>
                <a:gd name="connsiteX4" fmla="*/ 2057057 w 2058321"/>
                <a:gd name="connsiteY4" fmla="*/ 1558111 h 5257800"/>
                <a:gd name="connsiteX5" fmla="*/ 2032175 w 2058321"/>
                <a:gd name="connsiteY5" fmla="*/ 1324938 h 5257800"/>
                <a:gd name="connsiteX6" fmla="*/ 1799479 w 2058321"/>
                <a:gd name="connsiteY6" fmla="*/ 1032856 h 5257800"/>
                <a:gd name="connsiteX7" fmla="*/ 1799064 w 2058321"/>
                <a:gd name="connsiteY7" fmla="*/ 1031266 h 5257800"/>
                <a:gd name="connsiteX8" fmla="*/ 1766831 w 2058321"/>
                <a:gd name="connsiteY8" fmla="*/ 907762 h 5257800"/>
                <a:gd name="connsiteX9" fmla="*/ 1632892 w 2058321"/>
                <a:gd name="connsiteY9" fmla="*/ 698726 h 5257800"/>
                <a:gd name="connsiteX10" fmla="*/ 1616674 w 2058321"/>
                <a:gd name="connsiteY10" fmla="*/ 687581 h 5257800"/>
                <a:gd name="connsiteX11" fmla="*/ 1628479 w 2058321"/>
                <a:gd name="connsiteY11" fmla="*/ 595928 h 5257800"/>
                <a:gd name="connsiteX12" fmla="*/ 1912636 w 2058321"/>
                <a:gd name="connsiteY12" fmla="*/ 0 h 5257800"/>
                <a:gd name="connsiteX13" fmla="*/ 1350942 w 2058321"/>
                <a:gd name="connsiteY13" fmla="*/ 511935 h 5257800"/>
                <a:gd name="connsiteX14" fmla="*/ 1316750 w 2058321"/>
                <a:gd name="connsiteY14" fmla="*/ 663385 h 5257800"/>
                <a:gd name="connsiteX15" fmla="*/ 1243661 w 2058321"/>
                <a:gd name="connsiteY15" fmla="*/ 593960 h 5257800"/>
                <a:gd name="connsiteX16" fmla="*/ 954326 w 2058321"/>
                <a:gd name="connsiteY16" fmla="*/ 552224 h 5257800"/>
                <a:gd name="connsiteX17" fmla="*/ 626570 w 2058321"/>
                <a:gd name="connsiteY17" fmla="*/ 1126363 h 5257800"/>
                <a:gd name="connsiteX18" fmla="*/ 345726 w 2058321"/>
                <a:gd name="connsiteY18" fmla="*/ 1331895 h 5257800"/>
                <a:gd name="connsiteX19" fmla="*/ 311721 w 2058321"/>
                <a:gd name="connsiteY19" fmla="*/ 2031665 h 5257800"/>
                <a:gd name="connsiteX20" fmla="*/ 12113 w 2058321"/>
                <a:gd name="connsiteY20" fmla="*/ 2531734 h 5257800"/>
                <a:gd name="connsiteX21" fmla="*/ 194993 w 2058321"/>
                <a:gd name="connsiteY21" fmla="*/ 3267004 h 5257800"/>
                <a:gd name="connsiteX22" fmla="*/ 375682 w 2058321"/>
                <a:gd name="connsiteY22" fmla="*/ 4359218 h 5257800"/>
                <a:gd name="connsiteX23" fmla="*/ 576755 w 2058321"/>
                <a:gd name="connsiteY23" fmla="*/ 4839441 h 5257800"/>
                <a:gd name="connsiteX24" fmla="*/ 848170 w 2058321"/>
                <a:gd name="connsiteY24" fmla="*/ 4736828 h 5257800"/>
                <a:gd name="connsiteX25" fmla="*/ 1126633 w 2058321"/>
                <a:gd name="connsiteY25" fmla="*/ 4953511 h 5257800"/>
                <a:gd name="connsiteX26" fmla="*/ 1294517 w 2058321"/>
                <a:gd name="connsiteY26" fmla="*/ 4823711 h 5257800"/>
                <a:gd name="connsiteX27" fmla="*/ 1343633 w 2058321"/>
                <a:gd name="connsiteY27" fmla="*/ 4713488 h 5257800"/>
                <a:gd name="connsiteX28" fmla="*/ 1350943 w 2058321"/>
                <a:gd name="connsiteY28" fmla="*/ 4745865 h 5257800"/>
                <a:gd name="connsiteX29" fmla="*/ 1912637 w 2058321"/>
                <a:gd name="connsiteY29" fmla="*/ 5257800 h 5257800"/>
                <a:gd name="connsiteX30" fmla="*/ 1613064 w 2058321"/>
                <a:gd name="connsiteY30" fmla="*/ 4542186 h 5257800"/>
                <a:gd name="connsiteX31" fmla="*/ 1611287 w 2058321"/>
                <a:gd name="connsiteY31" fmla="*/ 4500510 h 5257800"/>
                <a:gd name="connsiteX32" fmla="*/ 1658260 w 2058321"/>
                <a:gd name="connsiteY32" fmla="*/ 4467961 h 5257800"/>
                <a:gd name="connsiteX33" fmla="*/ 1736090 w 2058321"/>
                <a:gd name="connsiteY33" fmla="*/ 4377736 h 5257800"/>
                <a:gd name="connsiteX34" fmla="*/ 1817291 w 2058321"/>
                <a:gd name="connsiteY34" fmla="*/ 3520211 h 5257800"/>
                <a:gd name="connsiteX35" fmla="*/ 1817441 w 2058321"/>
                <a:gd name="connsiteY35" fmla="*/ 3520046 h 5257800"/>
                <a:gd name="connsiteX36" fmla="*/ 1886275 w 2058321"/>
                <a:gd name="connsiteY36" fmla="*/ 3444586 h 5257800"/>
                <a:gd name="connsiteX37" fmla="*/ 1901587 w 2058321"/>
                <a:gd name="connsiteY37" fmla="*/ 2655626 h 5257800"/>
                <a:gd name="connsiteX38" fmla="*/ 1905282 w 2058321"/>
                <a:gd name="connsiteY38" fmla="*/ 2651770 h 5257800"/>
                <a:gd name="connsiteX39" fmla="*/ 1958943 w 2058321"/>
                <a:gd name="connsiteY39" fmla="*/ 2595765 h 5257800"/>
                <a:gd name="connsiteX40" fmla="*/ 2055511 w 2058321"/>
                <a:gd name="connsiteY40" fmla="*/ 2318734 h 5257800"/>
                <a:gd name="connsiteX41" fmla="*/ 2057810 w 2058321"/>
                <a:gd name="connsiteY41" fmla="*/ 2229158 h 525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058321" h="5257800">
                  <a:moveTo>
                    <a:pt x="2057810" y="2229158"/>
                  </a:moveTo>
                  <a:cubicBezTo>
                    <a:pt x="2054422" y="2140416"/>
                    <a:pt x="2034289" y="2055392"/>
                    <a:pt x="2000252" y="1985048"/>
                  </a:cubicBezTo>
                  <a:lnTo>
                    <a:pt x="1949986" y="1905816"/>
                  </a:lnTo>
                  <a:lnTo>
                    <a:pt x="1946879" y="1900918"/>
                  </a:lnTo>
                  <a:cubicBezTo>
                    <a:pt x="2012780" y="1812552"/>
                    <a:pt x="2051017" y="1688059"/>
                    <a:pt x="2057057" y="1558111"/>
                  </a:cubicBezTo>
                  <a:cubicBezTo>
                    <a:pt x="2060681" y="1480142"/>
                    <a:pt x="2052713" y="1400209"/>
                    <a:pt x="2032175" y="1324938"/>
                  </a:cubicBezTo>
                  <a:cubicBezTo>
                    <a:pt x="1990455" y="1171991"/>
                    <a:pt x="1903111" y="1062320"/>
                    <a:pt x="1799479" y="1032856"/>
                  </a:cubicBezTo>
                  <a:lnTo>
                    <a:pt x="1799064" y="1031266"/>
                  </a:lnTo>
                  <a:lnTo>
                    <a:pt x="1766831" y="907762"/>
                  </a:lnTo>
                  <a:cubicBezTo>
                    <a:pt x="1735390" y="820118"/>
                    <a:pt x="1689054" y="747623"/>
                    <a:pt x="1632892" y="698726"/>
                  </a:cubicBezTo>
                  <a:lnTo>
                    <a:pt x="1616674" y="687581"/>
                  </a:lnTo>
                  <a:lnTo>
                    <a:pt x="1628479" y="595928"/>
                  </a:lnTo>
                  <a:cubicBezTo>
                    <a:pt x="1669233" y="360184"/>
                    <a:pt x="1768729" y="148403"/>
                    <a:pt x="1912636" y="0"/>
                  </a:cubicBezTo>
                  <a:cubicBezTo>
                    <a:pt x="1660131" y="0"/>
                    <a:pt x="1443484" y="211092"/>
                    <a:pt x="1350942" y="511935"/>
                  </a:cubicBezTo>
                  <a:lnTo>
                    <a:pt x="1316750" y="663385"/>
                  </a:lnTo>
                  <a:lnTo>
                    <a:pt x="1243661" y="593960"/>
                  </a:lnTo>
                  <a:cubicBezTo>
                    <a:pt x="1153886" y="529263"/>
                    <a:pt x="1051909" y="513552"/>
                    <a:pt x="954326" y="552224"/>
                  </a:cubicBezTo>
                  <a:cubicBezTo>
                    <a:pt x="781352" y="620769"/>
                    <a:pt x="651812" y="847683"/>
                    <a:pt x="626570" y="1126363"/>
                  </a:cubicBezTo>
                  <a:cubicBezTo>
                    <a:pt x="518604" y="1127693"/>
                    <a:pt x="416211" y="1202683"/>
                    <a:pt x="345726" y="1331895"/>
                  </a:cubicBezTo>
                  <a:cubicBezTo>
                    <a:pt x="238617" y="1528219"/>
                    <a:pt x="224853" y="1811810"/>
                    <a:pt x="311721" y="2031665"/>
                  </a:cubicBezTo>
                  <a:cubicBezTo>
                    <a:pt x="162512" y="2102767"/>
                    <a:pt x="48450" y="2293158"/>
                    <a:pt x="12113" y="2531734"/>
                  </a:cubicBezTo>
                  <a:cubicBezTo>
                    <a:pt x="-30702" y="2812870"/>
                    <a:pt x="42259" y="3106283"/>
                    <a:pt x="194993" y="3267004"/>
                  </a:cubicBezTo>
                  <a:cubicBezTo>
                    <a:pt x="50022" y="3646354"/>
                    <a:pt x="131508" y="4139057"/>
                    <a:pt x="375682" y="4359218"/>
                  </a:cubicBezTo>
                  <a:cubicBezTo>
                    <a:pt x="359633" y="4575493"/>
                    <a:pt x="444643" y="4778569"/>
                    <a:pt x="576755" y="4839441"/>
                  </a:cubicBezTo>
                  <a:cubicBezTo>
                    <a:pt x="672338" y="4883535"/>
                    <a:pt x="775494" y="4844556"/>
                    <a:pt x="848170" y="4736828"/>
                  </a:cubicBezTo>
                  <a:cubicBezTo>
                    <a:pt x="905177" y="4889673"/>
                    <a:pt x="1014572" y="4974791"/>
                    <a:pt x="1126633" y="4953511"/>
                  </a:cubicBezTo>
                  <a:cubicBezTo>
                    <a:pt x="1192237" y="4941030"/>
                    <a:pt x="1250732" y="4893714"/>
                    <a:pt x="1294517" y="4823711"/>
                  </a:cubicBezTo>
                  <a:lnTo>
                    <a:pt x="1343633" y="4713488"/>
                  </a:lnTo>
                  <a:lnTo>
                    <a:pt x="1350943" y="4745865"/>
                  </a:lnTo>
                  <a:cubicBezTo>
                    <a:pt x="1443485" y="5046708"/>
                    <a:pt x="1660132" y="5257800"/>
                    <a:pt x="1912637" y="5257800"/>
                  </a:cubicBezTo>
                  <a:cubicBezTo>
                    <a:pt x="1744746" y="5084662"/>
                    <a:pt x="1637302" y="4825262"/>
                    <a:pt x="1613064" y="4542186"/>
                  </a:cubicBezTo>
                  <a:lnTo>
                    <a:pt x="1611287" y="4500510"/>
                  </a:lnTo>
                  <a:lnTo>
                    <a:pt x="1658260" y="4467961"/>
                  </a:lnTo>
                  <a:cubicBezTo>
                    <a:pt x="1685983" y="4442738"/>
                    <a:pt x="1712111" y="4412571"/>
                    <a:pt x="1736090" y="4377736"/>
                  </a:cubicBezTo>
                  <a:cubicBezTo>
                    <a:pt x="1887585" y="4157574"/>
                    <a:pt x="1921352" y="3800630"/>
                    <a:pt x="1817291" y="3520211"/>
                  </a:cubicBezTo>
                  <a:lnTo>
                    <a:pt x="1817441" y="3520046"/>
                  </a:lnTo>
                  <a:lnTo>
                    <a:pt x="1886275" y="3444586"/>
                  </a:lnTo>
                  <a:cubicBezTo>
                    <a:pt x="2029108" y="3243420"/>
                    <a:pt x="2043688" y="2883179"/>
                    <a:pt x="1901587" y="2655626"/>
                  </a:cubicBezTo>
                  <a:lnTo>
                    <a:pt x="1905282" y="2651770"/>
                  </a:lnTo>
                  <a:lnTo>
                    <a:pt x="1958943" y="2595765"/>
                  </a:lnTo>
                  <a:cubicBezTo>
                    <a:pt x="2010890" y="2525864"/>
                    <a:pt x="2045724" y="2427766"/>
                    <a:pt x="2055511" y="2318734"/>
                  </a:cubicBezTo>
                  <a:cubicBezTo>
                    <a:pt x="2058208" y="2288733"/>
                    <a:pt x="2058939" y="2258739"/>
                    <a:pt x="2057810" y="2229158"/>
                  </a:cubicBezTo>
                  <a:close/>
                </a:path>
              </a:pathLst>
            </a:custGeom>
            <a:solidFill>
              <a:schemeClr val="lt1">
                <a:alpha val="42000"/>
              </a:schemeClr>
            </a:solidFill>
            <a:ln>
              <a:solidFill>
                <a:srgbClr val="3333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51444" y="3866394"/>
              <a:ext cx="3733800" cy="8473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“Faith is a gift of God.”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2183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L 0.25 -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6246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384664"/>
            <a:ext cx="3642968" cy="54863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2" y="1676400"/>
            <a:ext cx="6148250" cy="5029200"/>
          </a:xfrm>
          <a:custGeom>
            <a:avLst/>
            <a:gdLst>
              <a:gd name="connsiteX0" fmla="*/ 0 w 4572000"/>
              <a:gd name="connsiteY0" fmla="*/ 0 h 5029200"/>
              <a:gd name="connsiteX1" fmla="*/ 4572000 w 4572000"/>
              <a:gd name="connsiteY1" fmla="*/ 0 h 5029200"/>
              <a:gd name="connsiteX2" fmla="*/ 4572000 w 4572000"/>
              <a:gd name="connsiteY2" fmla="*/ 5029200 h 5029200"/>
              <a:gd name="connsiteX3" fmla="*/ 0 w 4572000"/>
              <a:gd name="connsiteY3" fmla="*/ 5029200 h 5029200"/>
              <a:gd name="connsiteX4" fmla="*/ 0 w 4572000"/>
              <a:gd name="connsiteY4" fmla="*/ 0 h 5029200"/>
              <a:gd name="connsiteX0" fmla="*/ 0 w 4593771"/>
              <a:gd name="connsiteY0" fmla="*/ 0 h 5029200"/>
              <a:gd name="connsiteX1" fmla="*/ 4572000 w 4593771"/>
              <a:gd name="connsiteY1" fmla="*/ 0 h 5029200"/>
              <a:gd name="connsiteX2" fmla="*/ 4593771 w 4593771"/>
              <a:gd name="connsiteY2" fmla="*/ 857794 h 5029200"/>
              <a:gd name="connsiteX3" fmla="*/ 4572000 w 4593771"/>
              <a:gd name="connsiteY3" fmla="*/ 5029200 h 5029200"/>
              <a:gd name="connsiteX4" fmla="*/ 0 w 4593771"/>
              <a:gd name="connsiteY4" fmla="*/ 5029200 h 5029200"/>
              <a:gd name="connsiteX5" fmla="*/ 0 w 4593771"/>
              <a:gd name="connsiteY5" fmla="*/ 0 h 5029200"/>
              <a:gd name="connsiteX0" fmla="*/ 0 w 4606834"/>
              <a:gd name="connsiteY0" fmla="*/ 0 h 5029200"/>
              <a:gd name="connsiteX1" fmla="*/ 4572000 w 4606834"/>
              <a:gd name="connsiteY1" fmla="*/ 0 h 5029200"/>
              <a:gd name="connsiteX2" fmla="*/ 4593771 w 4606834"/>
              <a:gd name="connsiteY2" fmla="*/ 857794 h 5029200"/>
              <a:gd name="connsiteX3" fmla="*/ 4606834 w 4606834"/>
              <a:gd name="connsiteY3" fmla="*/ 1693817 h 5029200"/>
              <a:gd name="connsiteX4" fmla="*/ 4572000 w 4606834"/>
              <a:gd name="connsiteY4" fmla="*/ 5029200 h 5029200"/>
              <a:gd name="connsiteX5" fmla="*/ 0 w 4606834"/>
              <a:gd name="connsiteY5" fmla="*/ 5029200 h 5029200"/>
              <a:gd name="connsiteX6" fmla="*/ 0 w 4606834"/>
              <a:gd name="connsiteY6" fmla="*/ 0 h 5029200"/>
              <a:gd name="connsiteX0" fmla="*/ 0 w 4619897"/>
              <a:gd name="connsiteY0" fmla="*/ 0 h 5029200"/>
              <a:gd name="connsiteX1" fmla="*/ 4572000 w 4619897"/>
              <a:gd name="connsiteY1" fmla="*/ 0 h 5029200"/>
              <a:gd name="connsiteX2" fmla="*/ 4593771 w 4619897"/>
              <a:gd name="connsiteY2" fmla="*/ 857794 h 5029200"/>
              <a:gd name="connsiteX3" fmla="*/ 4619897 w 4619897"/>
              <a:gd name="connsiteY3" fmla="*/ 1367246 h 5029200"/>
              <a:gd name="connsiteX4" fmla="*/ 4572000 w 4619897"/>
              <a:gd name="connsiteY4" fmla="*/ 5029200 h 5029200"/>
              <a:gd name="connsiteX5" fmla="*/ 0 w 4619897"/>
              <a:gd name="connsiteY5" fmla="*/ 5029200 h 5029200"/>
              <a:gd name="connsiteX6" fmla="*/ 0 w 4619897"/>
              <a:gd name="connsiteY6" fmla="*/ 0 h 5029200"/>
              <a:gd name="connsiteX0" fmla="*/ 0 w 6004559"/>
              <a:gd name="connsiteY0" fmla="*/ 0 h 5029200"/>
              <a:gd name="connsiteX1" fmla="*/ 4572000 w 6004559"/>
              <a:gd name="connsiteY1" fmla="*/ 0 h 5029200"/>
              <a:gd name="connsiteX2" fmla="*/ 6004559 w 6004559"/>
              <a:gd name="connsiteY2" fmla="*/ 570412 h 5029200"/>
              <a:gd name="connsiteX3" fmla="*/ 4619897 w 6004559"/>
              <a:gd name="connsiteY3" fmla="*/ 1367246 h 5029200"/>
              <a:gd name="connsiteX4" fmla="*/ 4572000 w 6004559"/>
              <a:gd name="connsiteY4" fmla="*/ 5029200 h 5029200"/>
              <a:gd name="connsiteX5" fmla="*/ 0 w 6004559"/>
              <a:gd name="connsiteY5" fmla="*/ 5029200 h 5029200"/>
              <a:gd name="connsiteX6" fmla="*/ 0 w 6004559"/>
              <a:gd name="connsiteY6" fmla="*/ 0 h 5029200"/>
              <a:gd name="connsiteX0" fmla="*/ 0 w 6004559"/>
              <a:gd name="connsiteY0" fmla="*/ 0 h 5029200"/>
              <a:gd name="connsiteX1" fmla="*/ 4572000 w 6004559"/>
              <a:gd name="connsiteY1" fmla="*/ 0 h 5029200"/>
              <a:gd name="connsiteX2" fmla="*/ 4959530 w 6004559"/>
              <a:gd name="connsiteY2" fmla="*/ 165463 h 5029200"/>
              <a:gd name="connsiteX3" fmla="*/ 6004559 w 6004559"/>
              <a:gd name="connsiteY3" fmla="*/ 570412 h 5029200"/>
              <a:gd name="connsiteX4" fmla="*/ 4619897 w 6004559"/>
              <a:gd name="connsiteY4" fmla="*/ 1367246 h 5029200"/>
              <a:gd name="connsiteX5" fmla="*/ 4572000 w 6004559"/>
              <a:gd name="connsiteY5" fmla="*/ 5029200 h 5029200"/>
              <a:gd name="connsiteX6" fmla="*/ 0 w 6004559"/>
              <a:gd name="connsiteY6" fmla="*/ 5029200 h 5029200"/>
              <a:gd name="connsiteX7" fmla="*/ 0 w 6004559"/>
              <a:gd name="connsiteY7" fmla="*/ 0 h 5029200"/>
              <a:gd name="connsiteX0" fmla="*/ 0 w 6004559"/>
              <a:gd name="connsiteY0" fmla="*/ 0 h 5029200"/>
              <a:gd name="connsiteX1" fmla="*/ 4572000 w 6004559"/>
              <a:gd name="connsiteY1" fmla="*/ 0 h 5029200"/>
              <a:gd name="connsiteX2" fmla="*/ 4580707 w 6004559"/>
              <a:gd name="connsiteY2" fmla="*/ 779417 h 5029200"/>
              <a:gd name="connsiteX3" fmla="*/ 6004559 w 6004559"/>
              <a:gd name="connsiteY3" fmla="*/ 570412 h 5029200"/>
              <a:gd name="connsiteX4" fmla="*/ 4619897 w 6004559"/>
              <a:gd name="connsiteY4" fmla="*/ 1367246 h 5029200"/>
              <a:gd name="connsiteX5" fmla="*/ 4572000 w 6004559"/>
              <a:gd name="connsiteY5" fmla="*/ 5029200 h 5029200"/>
              <a:gd name="connsiteX6" fmla="*/ 0 w 6004559"/>
              <a:gd name="connsiteY6" fmla="*/ 5029200 h 5029200"/>
              <a:gd name="connsiteX7" fmla="*/ 0 w 6004559"/>
              <a:gd name="connsiteY7" fmla="*/ 0 h 5029200"/>
              <a:gd name="connsiteX0" fmla="*/ 0 w 6004559"/>
              <a:gd name="connsiteY0" fmla="*/ 0 h 5029200"/>
              <a:gd name="connsiteX1" fmla="*/ 4572000 w 6004559"/>
              <a:gd name="connsiteY1" fmla="*/ 0 h 5029200"/>
              <a:gd name="connsiteX2" fmla="*/ 4580707 w 6004559"/>
              <a:gd name="connsiteY2" fmla="*/ 779417 h 5029200"/>
              <a:gd name="connsiteX3" fmla="*/ 5299165 w 6004559"/>
              <a:gd name="connsiteY3" fmla="*/ 661851 h 5029200"/>
              <a:gd name="connsiteX4" fmla="*/ 6004559 w 6004559"/>
              <a:gd name="connsiteY4" fmla="*/ 570412 h 5029200"/>
              <a:gd name="connsiteX5" fmla="*/ 4619897 w 6004559"/>
              <a:gd name="connsiteY5" fmla="*/ 1367246 h 5029200"/>
              <a:gd name="connsiteX6" fmla="*/ 4572000 w 6004559"/>
              <a:gd name="connsiteY6" fmla="*/ 5029200 h 5029200"/>
              <a:gd name="connsiteX7" fmla="*/ 0 w 6004559"/>
              <a:gd name="connsiteY7" fmla="*/ 5029200 h 5029200"/>
              <a:gd name="connsiteX8" fmla="*/ 0 w 6004559"/>
              <a:gd name="connsiteY8" fmla="*/ 0 h 5029200"/>
              <a:gd name="connsiteX0" fmla="*/ 0 w 6004559"/>
              <a:gd name="connsiteY0" fmla="*/ 0 h 5029200"/>
              <a:gd name="connsiteX1" fmla="*/ 4572000 w 6004559"/>
              <a:gd name="connsiteY1" fmla="*/ 0 h 5029200"/>
              <a:gd name="connsiteX2" fmla="*/ 4580707 w 6004559"/>
              <a:gd name="connsiteY2" fmla="*/ 779417 h 5029200"/>
              <a:gd name="connsiteX3" fmla="*/ 5299165 w 6004559"/>
              <a:gd name="connsiteY3" fmla="*/ 661851 h 5029200"/>
              <a:gd name="connsiteX4" fmla="*/ 6004559 w 6004559"/>
              <a:gd name="connsiteY4" fmla="*/ 570412 h 5029200"/>
              <a:gd name="connsiteX5" fmla="*/ 5273039 w 6004559"/>
              <a:gd name="connsiteY5" fmla="*/ 962297 h 5029200"/>
              <a:gd name="connsiteX6" fmla="*/ 4619897 w 6004559"/>
              <a:gd name="connsiteY6" fmla="*/ 1367246 h 5029200"/>
              <a:gd name="connsiteX7" fmla="*/ 4572000 w 6004559"/>
              <a:gd name="connsiteY7" fmla="*/ 5029200 h 5029200"/>
              <a:gd name="connsiteX8" fmla="*/ 0 w 6004559"/>
              <a:gd name="connsiteY8" fmla="*/ 5029200 h 5029200"/>
              <a:gd name="connsiteX9" fmla="*/ 0 w 6004559"/>
              <a:gd name="connsiteY9" fmla="*/ 0 h 5029200"/>
              <a:gd name="connsiteX0" fmla="*/ 0 w 6004559"/>
              <a:gd name="connsiteY0" fmla="*/ 0 h 5029200"/>
              <a:gd name="connsiteX1" fmla="*/ 4572000 w 6004559"/>
              <a:gd name="connsiteY1" fmla="*/ 0 h 5029200"/>
              <a:gd name="connsiteX2" fmla="*/ 4580707 w 6004559"/>
              <a:gd name="connsiteY2" fmla="*/ 779417 h 5029200"/>
              <a:gd name="connsiteX3" fmla="*/ 5273039 w 6004559"/>
              <a:gd name="connsiteY3" fmla="*/ 400594 h 5029200"/>
              <a:gd name="connsiteX4" fmla="*/ 6004559 w 6004559"/>
              <a:gd name="connsiteY4" fmla="*/ 570412 h 5029200"/>
              <a:gd name="connsiteX5" fmla="*/ 5273039 w 6004559"/>
              <a:gd name="connsiteY5" fmla="*/ 962297 h 5029200"/>
              <a:gd name="connsiteX6" fmla="*/ 4619897 w 6004559"/>
              <a:gd name="connsiteY6" fmla="*/ 1367246 h 5029200"/>
              <a:gd name="connsiteX7" fmla="*/ 4572000 w 6004559"/>
              <a:gd name="connsiteY7" fmla="*/ 5029200 h 5029200"/>
              <a:gd name="connsiteX8" fmla="*/ 0 w 6004559"/>
              <a:gd name="connsiteY8" fmla="*/ 5029200 h 5029200"/>
              <a:gd name="connsiteX9" fmla="*/ 0 w 6004559"/>
              <a:gd name="connsiteY9" fmla="*/ 0 h 5029200"/>
              <a:gd name="connsiteX0" fmla="*/ 0 w 6004559"/>
              <a:gd name="connsiteY0" fmla="*/ 0 h 5029200"/>
              <a:gd name="connsiteX1" fmla="*/ 4572000 w 6004559"/>
              <a:gd name="connsiteY1" fmla="*/ 0 h 5029200"/>
              <a:gd name="connsiteX2" fmla="*/ 4580707 w 6004559"/>
              <a:gd name="connsiteY2" fmla="*/ 779417 h 5029200"/>
              <a:gd name="connsiteX3" fmla="*/ 5273039 w 6004559"/>
              <a:gd name="connsiteY3" fmla="*/ 400594 h 5029200"/>
              <a:gd name="connsiteX4" fmla="*/ 6004559 w 6004559"/>
              <a:gd name="connsiteY4" fmla="*/ 570412 h 5029200"/>
              <a:gd name="connsiteX5" fmla="*/ 5246913 w 6004559"/>
              <a:gd name="connsiteY5" fmla="*/ 661852 h 5029200"/>
              <a:gd name="connsiteX6" fmla="*/ 4619897 w 6004559"/>
              <a:gd name="connsiteY6" fmla="*/ 1367246 h 5029200"/>
              <a:gd name="connsiteX7" fmla="*/ 4572000 w 6004559"/>
              <a:gd name="connsiteY7" fmla="*/ 5029200 h 5029200"/>
              <a:gd name="connsiteX8" fmla="*/ 0 w 6004559"/>
              <a:gd name="connsiteY8" fmla="*/ 5029200 h 5029200"/>
              <a:gd name="connsiteX9" fmla="*/ 0 w 6004559"/>
              <a:gd name="connsiteY9" fmla="*/ 0 h 5029200"/>
              <a:gd name="connsiteX0" fmla="*/ 0 w 6148250"/>
              <a:gd name="connsiteY0" fmla="*/ 0 h 5029200"/>
              <a:gd name="connsiteX1" fmla="*/ 4572000 w 6148250"/>
              <a:gd name="connsiteY1" fmla="*/ 0 h 5029200"/>
              <a:gd name="connsiteX2" fmla="*/ 4580707 w 6148250"/>
              <a:gd name="connsiteY2" fmla="*/ 779417 h 5029200"/>
              <a:gd name="connsiteX3" fmla="*/ 5273039 w 6148250"/>
              <a:gd name="connsiteY3" fmla="*/ 400594 h 5029200"/>
              <a:gd name="connsiteX4" fmla="*/ 6148250 w 6148250"/>
              <a:gd name="connsiteY4" fmla="*/ 740229 h 5029200"/>
              <a:gd name="connsiteX5" fmla="*/ 5246913 w 6148250"/>
              <a:gd name="connsiteY5" fmla="*/ 661852 h 5029200"/>
              <a:gd name="connsiteX6" fmla="*/ 4619897 w 6148250"/>
              <a:gd name="connsiteY6" fmla="*/ 1367246 h 5029200"/>
              <a:gd name="connsiteX7" fmla="*/ 4572000 w 6148250"/>
              <a:gd name="connsiteY7" fmla="*/ 5029200 h 5029200"/>
              <a:gd name="connsiteX8" fmla="*/ 0 w 6148250"/>
              <a:gd name="connsiteY8" fmla="*/ 5029200 h 5029200"/>
              <a:gd name="connsiteX9" fmla="*/ 0 w 6148250"/>
              <a:gd name="connsiteY9" fmla="*/ 0 h 5029200"/>
              <a:gd name="connsiteX0" fmla="*/ 0 w 6148250"/>
              <a:gd name="connsiteY0" fmla="*/ 0 h 5029200"/>
              <a:gd name="connsiteX1" fmla="*/ 4572000 w 6148250"/>
              <a:gd name="connsiteY1" fmla="*/ 0 h 5029200"/>
              <a:gd name="connsiteX2" fmla="*/ 4580707 w 6148250"/>
              <a:gd name="connsiteY2" fmla="*/ 779417 h 5029200"/>
              <a:gd name="connsiteX3" fmla="*/ 5273039 w 6148250"/>
              <a:gd name="connsiteY3" fmla="*/ 400594 h 5029200"/>
              <a:gd name="connsiteX4" fmla="*/ 6148250 w 6148250"/>
              <a:gd name="connsiteY4" fmla="*/ 740229 h 5029200"/>
              <a:gd name="connsiteX5" fmla="*/ 5233851 w 6148250"/>
              <a:gd name="connsiteY5" fmla="*/ 792481 h 5029200"/>
              <a:gd name="connsiteX6" fmla="*/ 4619897 w 6148250"/>
              <a:gd name="connsiteY6" fmla="*/ 1367246 h 5029200"/>
              <a:gd name="connsiteX7" fmla="*/ 4572000 w 6148250"/>
              <a:gd name="connsiteY7" fmla="*/ 5029200 h 5029200"/>
              <a:gd name="connsiteX8" fmla="*/ 0 w 6148250"/>
              <a:gd name="connsiteY8" fmla="*/ 5029200 h 5029200"/>
              <a:gd name="connsiteX9" fmla="*/ 0 w 6148250"/>
              <a:gd name="connsiteY9" fmla="*/ 0 h 5029200"/>
              <a:gd name="connsiteX0" fmla="*/ 0 w 6148250"/>
              <a:gd name="connsiteY0" fmla="*/ 0 h 5029200"/>
              <a:gd name="connsiteX1" fmla="*/ 4572000 w 6148250"/>
              <a:gd name="connsiteY1" fmla="*/ 0 h 5029200"/>
              <a:gd name="connsiteX2" fmla="*/ 4580707 w 6148250"/>
              <a:gd name="connsiteY2" fmla="*/ 779417 h 5029200"/>
              <a:gd name="connsiteX3" fmla="*/ 5273039 w 6148250"/>
              <a:gd name="connsiteY3" fmla="*/ 400594 h 5029200"/>
              <a:gd name="connsiteX4" fmla="*/ 6148250 w 6148250"/>
              <a:gd name="connsiteY4" fmla="*/ 740229 h 5029200"/>
              <a:gd name="connsiteX5" fmla="*/ 5233851 w 6148250"/>
              <a:gd name="connsiteY5" fmla="*/ 792481 h 5029200"/>
              <a:gd name="connsiteX6" fmla="*/ 4606834 w 6148250"/>
              <a:gd name="connsiteY6" fmla="*/ 1654629 h 5029200"/>
              <a:gd name="connsiteX7" fmla="*/ 4572000 w 6148250"/>
              <a:gd name="connsiteY7" fmla="*/ 5029200 h 5029200"/>
              <a:gd name="connsiteX8" fmla="*/ 0 w 6148250"/>
              <a:gd name="connsiteY8" fmla="*/ 5029200 h 5029200"/>
              <a:gd name="connsiteX9" fmla="*/ 0 w 6148250"/>
              <a:gd name="connsiteY9" fmla="*/ 0 h 5029200"/>
              <a:gd name="connsiteX0" fmla="*/ 0 w 6148250"/>
              <a:gd name="connsiteY0" fmla="*/ 0 h 5029200"/>
              <a:gd name="connsiteX1" fmla="*/ 4572000 w 6148250"/>
              <a:gd name="connsiteY1" fmla="*/ 0 h 5029200"/>
              <a:gd name="connsiteX2" fmla="*/ 4580707 w 6148250"/>
              <a:gd name="connsiteY2" fmla="*/ 779417 h 5029200"/>
              <a:gd name="connsiteX3" fmla="*/ 5273039 w 6148250"/>
              <a:gd name="connsiteY3" fmla="*/ 400594 h 5029200"/>
              <a:gd name="connsiteX4" fmla="*/ 6148250 w 6148250"/>
              <a:gd name="connsiteY4" fmla="*/ 740229 h 5029200"/>
              <a:gd name="connsiteX5" fmla="*/ 5233851 w 6148250"/>
              <a:gd name="connsiteY5" fmla="*/ 792481 h 5029200"/>
              <a:gd name="connsiteX6" fmla="*/ 4606834 w 6148250"/>
              <a:gd name="connsiteY6" fmla="*/ 1654629 h 5029200"/>
              <a:gd name="connsiteX7" fmla="*/ 4572000 w 6148250"/>
              <a:gd name="connsiteY7" fmla="*/ 5029200 h 5029200"/>
              <a:gd name="connsiteX8" fmla="*/ 0 w 6148250"/>
              <a:gd name="connsiteY8" fmla="*/ 5029200 h 5029200"/>
              <a:gd name="connsiteX9" fmla="*/ 0 w 6148250"/>
              <a:gd name="connsiteY9" fmla="*/ 0 h 5029200"/>
              <a:gd name="connsiteX0" fmla="*/ 0 w 6148250"/>
              <a:gd name="connsiteY0" fmla="*/ 0 h 5029200"/>
              <a:gd name="connsiteX1" fmla="*/ 4572000 w 6148250"/>
              <a:gd name="connsiteY1" fmla="*/ 0 h 5029200"/>
              <a:gd name="connsiteX2" fmla="*/ 4580707 w 6148250"/>
              <a:gd name="connsiteY2" fmla="*/ 779417 h 5029200"/>
              <a:gd name="connsiteX3" fmla="*/ 5273039 w 6148250"/>
              <a:gd name="connsiteY3" fmla="*/ 400594 h 5029200"/>
              <a:gd name="connsiteX4" fmla="*/ 6148250 w 6148250"/>
              <a:gd name="connsiteY4" fmla="*/ 740229 h 5029200"/>
              <a:gd name="connsiteX5" fmla="*/ 5233851 w 6148250"/>
              <a:gd name="connsiteY5" fmla="*/ 792481 h 5029200"/>
              <a:gd name="connsiteX6" fmla="*/ 4606834 w 6148250"/>
              <a:gd name="connsiteY6" fmla="*/ 1654629 h 5029200"/>
              <a:gd name="connsiteX7" fmla="*/ 4572000 w 6148250"/>
              <a:gd name="connsiteY7" fmla="*/ 5029200 h 5029200"/>
              <a:gd name="connsiteX8" fmla="*/ 0 w 6148250"/>
              <a:gd name="connsiteY8" fmla="*/ 5029200 h 5029200"/>
              <a:gd name="connsiteX9" fmla="*/ 0 w 6148250"/>
              <a:gd name="connsiteY9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48250" h="5029200">
                <a:moveTo>
                  <a:pt x="0" y="0"/>
                </a:moveTo>
                <a:lnTo>
                  <a:pt x="4572000" y="0"/>
                </a:lnTo>
                <a:cubicBezTo>
                  <a:pt x="4574902" y="259806"/>
                  <a:pt x="4577805" y="519611"/>
                  <a:pt x="4580707" y="779417"/>
                </a:cubicBezTo>
                <a:cubicBezTo>
                  <a:pt x="4811484" y="653143"/>
                  <a:pt x="4924697" y="422365"/>
                  <a:pt x="5273039" y="400594"/>
                </a:cubicBezTo>
                <a:lnTo>
                  <a:pt x="6148250" y="740229"/>
                </a:lnTo>
                <a:cubicBezTo>
                  <a:pt x="5843450" y="757646"/>
                  <a:pt x="5460273" y="631372"/>
                  <a:pt x="5233851" y="792481"/>
                </a:cubicBezTo>
                <a:lnTo>
                  <a:pt x="4606834" y="1654629"/>
                </a:lnTo>
                <a:lnTo>
                  <a:pt x="4572000" y="5029200"/>
                </a:lnTo>
                <a:lnTo>
                  <a:pt x="0" y="5029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If I were 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Satan’s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Minister…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4800600" cy="464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accent2"/>
                </a:solidFill>
                <a:latin typeface="Calibri" panose="020F0502020204030204" pitchFamily="34" charset="0"/>
              </a:rPr>
              <a:t>Heart of man is incurably wicked 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chemeClr val="accent2"/>
                </a:solidFill>
                <a:latin typeface="Calibri" panose="020F0502020204030204" pitchFamily="34" charset="0"/>
              </a:rPr>
              <a:t>Jer. 17:9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accent2"/>
                </a:solidFill>
                <a:latin typeface="Calibri" panose="020F0502020204030204" pitchFamily="34" charset="0"/>
              </a:rPr>
              <a:t>Everyone is in sin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chemeClr val="accent2"/>
                </a:solidFill>
                <a:latin typeface="Calibri" panose="020F0502020204030204" pitchFamily="34" charset="0"/>
              </a:rPr>
              <a:t>Rom. 3:9, 10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accent2"/>
                </a:solidFill>
                <a:latin typeface="Calibri" panose="020F0502020204030204" pitchFamily="34" charset="0"/>
              </a:rPr>
              <a:t>Everyone is dead in sin 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chemeClr val="accent2"/>
                </a:solidFill>
                <a:latin typeface="Calibri" panose="020F0502020204030204" pitchFamily="34" charset="0"/>
              </a:rPr>
              <a:t>Eph. 2:1, 5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>
                <a:latin typeface="Calibri" panose="020F0502020204030204" pitchFamily="34" charset="0"/>
              </a:rPr>
              <a:t>Unable to believe </a:t>
            </a:r>
            <a:r>
              <a:rPr lang="en-US" altLang="en-US" dirty="0">
                <a:solidFill>
                  <a:schemeClr val="accent2"/>
                </a:solidFill>
                <a:latin typeface="Calibri" panose="020F0502020204030204" pitchFamily="34" charset="0"/>
              </a:rPr>
              <a:t>unless God gives faith</a:t>
            </a:r>
          </a:p>
        </p:txBody>
      </p:sp>
    </p:spTree>
    <p:extLst>
      <p:ext uri="{BB962C8B-B14F-4D97-AF65-F5344CB8AC3E}">
        <p14:creationId xmlns:p14="http://schemas.microsoft.com/office/powerpoint/2010/main" val="2539459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40931"/>
            <a:ext cx="3642968" cy="49738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304802" y="1676400"/>
            <a:ext cx="6148250" cy="5029200"/>
          </a:xfrm>
          <a:custGeom>
            <a:avLst/>
            <a:gdLst>
              <a:gd name="connsiteX0" fmla="*/ 0 w 4572000"/>
              <a:gd name="connsiteY0" fmla="*/ 0 h 5029200"/>
              <a:gd name="connsiteX1" fmla="*/ 4572000 w 4572000"/>
              <a:gd name="connsiteY1" fmla="*/ 0 h 5029200"/>
              <a:gd name="connsiteX2" fmla="*/ 4572000 w 4572000"/>
              <a:gd name="connsiteY2" fmla="*/ 5029200 h 5029200"/>
              <a:gd name="connsiteX3" fmla="*/ 0 w 4572000"/>
              <a:gd name="connsiteY3" fmla="*/ 5029200 h 5029200"/>
              <a:gd name="connsiteX4" fmla="*/ 0 w 4572000"/>
              <a:gd name="connsiteY4" fmla="*/ 0 h 5029200"/>
              <a:gd name="connsiteX0" fmla="*/ 0 w 4593771"/>
              <a:gd name="connsiteY0" fmla="*/ 0 h 5029200"/>
              <a:gd name="connsiteX1" fmla="*/ 4572000 w 4593771"/>
              <a:gd name="connsiteY1" fmla="*/ 0 h 5029200"/>
              <a:gd name="connsiteX2" fmla="*/ 4593771 w 4593771"/>
              <a:gd name="connsiteY2" fmla="*/ 857794 h 5029200"/>
              <a:gd name="connsiteX3" fmla="*/ 4572000 w 4593771"/>
              <a:gd name="connsiteY3" fmla="*/ 5029200 h 5029200"/>
              <a:gd name="connsiteX4" fmla="*/ 0 w 4593771"/>
              <a:gd name="connsiteY4" fmla="*/ 5029200 h 5029200"/>
              <a:gd name="connsiteX5" fmla="*/ 0 w 4593771"/>
              <a:gd name="connsiteY5" fmla="*/ 0 h 5029200"/>
              <a:gd name="connsiteX0" fmla="*/ 0 w 4606834"/>
              <a:gd name="connsiteY0" fmla="*/ 0 h 5029200"/>
              <a:gd name="connsiteX1" fmla="*/ 4572000 w 4606834"/>
              <a:gd name="connsiteY1" fmla="*/ 0 h 5029200"/>
              <a:gd name="connsiteX2" fmla="*/ 4593771 w 4606834"/>
              <a:gd name="connsiteY2" fmla="*/ 857794 h 5029200"/>
              <a:gd name="connsiteX3" fmla="*/ 4606834 w 4606834"/>
              <a:gd name="connsiteY3" fmla="*/ 1693817 h 5029200"/>
              <a:gd name="connsiteX4" fmla="*/ 4572000 w 4606834"/>
              <a:gd name="connsiteY4" fmla="*/ 5029200 h 5029200"/>
              <a:gd name="connsiteX5" fmla="*/ 0 w 4606834"/>
              <a:gd name="connsiteY5" fmla="*/ 5029200 h 5029200"/>
              <a:gd name="connsiteX6" fmla="*/ 0 w 4606834"/>
              <a:gd name="connsiteY6" fmla="*/ 0 h 5029200"/>
              <a:gd name="connsiteX0" fmla="*/ 0 w 4619897"/>
              <a:gd name="connsiteY0" fmla="*/ 0 h 5029200"/>
              <a:gd name="connsiteX1" fmla="*/ 4572000 w 4619897"/>
              <a:gd name="connsiteY1" fmla="*/ 0 h 5029200"/>
              <a:gd name="connsiteX2" fmla="*/ 4593771 w 4619897"/>
              <a:gd name="connsiteY2" fmla="*/ 857794 h 5029200"/>
              <a:gd name="connsiteX3" fmla="*/ 4619897 w 4619897"/>
              <a:gd name="connsiteY3" fmla="*/ 1367246 h 5029200"/>
              <a:gd name="connsiteX4" fmla="*/ 4572000 w 4619897"/>
              <a:gd name="connsiteY4" fmla="*/ 5029200 h 5029200"/>
              <a:gd name="connsiteX5" fmla="*/ 0 w 4619897"/>
              <a:gd name="connsiteY5" fmla="*/ 5029200 h 5029200"/>
              <a:gd name="connsiteX6" fmla="*/ 0 w 4619897"/>
              <a:gd name="connsiteY6" fmla="*/ 0 h 5029200"/>
              <a:gd name="connsiteX0" fmla="*/ 0 w 6004559"/>
              <a:gd name="connsiteY0" fmla="*/ 0 h 5029200"/>
              <a:gd name="connsiteX1" fmla="*/ 4572000 w 6004559"/>
              <a:gd name="connsiteY1" fmla="*/ 0 h 5029200"/>
              <a:gd name="connsiteX2" fmla="*/ 6004559 w 6004559"/>
              <a:gd name="connsiteY2" fmla="*/ 570412 h 5029200"/>
              <a:gd name="connsiteX3" fmla="*/ 4619897 w 6004559"/>
              <a:gd name="connsiteY3" fmla="*/ 1367246 h 5029200"/>
              <a:gd name="connsiteX4" fmla="*/ 4572000 w 6004559"/>
              <a:gd name="connsiteY4" fmla="*/ 5029200 h 5029200"/>
              <a:gd name="connsiteX5" fmla="*/ 0 w 6004559"/>
              <a:gd name="connsiteY5" fmla="*/ 5029200 h 5029200"/>
              <a:gd name="connsiteX6" fmla="*/ 0 w 6004559"/>
              <a:gd name="connsiteY6" fmla="*/ 0 h 5029200"/>
              <a:gd name="connsiteX0" fmla="*/ 0 w 6004559"/>
              <a:gd name="connsiteY0" fmla="*/ 0 h 5029200"/>
              <a:gd name="connsiteX1" fmla="*/ 4572000 w 6004559"/>
              <a:gd name="connsiteY1" fmla="*/ 0 h 5029200"/>
              <a:gd name="connsiteX2" fmla="*/ 4959530 w 6004559"/>
              <a:gd name="connsiteY2" fmla="*/ 165463 h 5029200"/>
              <a:gd name="connsiteX3" fmla="*/ 6004559 w 6004559"/>
              <a:gd name="connsiteY3" fmla="*/ 570412 h 5029200"/>
              <a:gd name="connsiteX4" fmla="*/ 4619897 w 6004559"/>
              <a:gd name="connsiteY4" fmla="*/ 1367246 h 5029200"/>
              <a:gd name="connsiteX5" fmla="*/ 4572000 w 6004559"/>
              <a:gd name="connsiteY5" fmla="*/ 5029200 h 5029200"/>
              <a:gd name="connsiteX6" fmla="*/ 0 w 6004559"/>
              <a:gd name="connsiteY6" fmla="*/ 5029200 h 5029200"/>
              <a:gd name="connsiteX7" fmla="*/ 0 w 6004559"/>
              <a:gd name="connsiteY7" fmla="*/ 0 h 5029200"/>
              <a:gd name="connsiteX0" fmla="*/ 0 w 6004559"/>
              <a:gd name="connsiteY0" fmla="*/ 0 h 5029200"/>
              <a:gd name="connsiteX1" fmla="*/ 4572000 w 6004559"/>
              <a:gd name="connsiteY1" fmla="*/ 0 h 5029200"/>
              <a:gd name="connsiteX2" fmla="*/ 4580707 w 6004559"/>
              <a:gd name="connsiteY2" fmla="*/ 779417 h 5029200"/>
              <a:gd name="connsiteX3" fmla="*/ 6004559 w 6004559"/>
              <a:gd name="connsiteY3" fmla="*/ 570412 h 5029200"/>
              <a:gd name="connsiteX4" fmla="*/ 4619897 w 6004559"/>
              <a:gd name="connsiteY4" fmla="*/ 1367246 h 5029200"/>
              <a:gd name="connsiteX5" fmla="*/ 4572000 w 6004559"/>
              <a:gd name="connsiteY5" fmla="*/ 5029200 h 5029200"/>
              <a:gd name="connsiteX6" fmla="*/ 0 w 6004559"/>
              <a:gd name="connsiteY6" fmla="*/ 5029200 h 5029200"/>
              <a:gd name="connsiteX7" fmla="*/ 0 w 6004559"/>
              <a:gd name="connsiteY7" fmla="*/ 0 h 5029200"/>
              <a:gd name="connsiteX0" fmla="*/ 0 w 6004559"/>
              <a:gd name="connsiteY0" fmla="*/ 0 h 5029200"/>
              <a:gd name="connsiteX1" fmla="*/ 4572000 w 6004559"/>
              <a:gd name="connsiteY1" fmla="*/ 0 h 5029200"/>
              <a:gd name="connsiteX2" fmla="*/ 4580707 w 6004559"/>
              <a:gd name="connsiteY2" fmla="*/ 779417 h 5029200"/>
              <a:gd name="connsiteX3" fmla="*/ 5299165 w 6004559"/>
              <a:gd name="connsiteY3" fmla="*/ 661851 h 5029200"/>
              <a:gd name="connsiteX4" fmla="*/ 6004559 w 6004559"/>
              <a:gd name="connsiteY4" fmla="*/ 570412 h 5029200"/>
              <a:gd name="connsiteX5" fmla="*/ 4619897 w 6004559"/>
              <a:gd name="connsiteY5" fmla="*/ 1367246 h 5029200"/>
              <a:gd name="connsiteX6" fmla="*/ 4572000 w 6004559"/>
              <a:gd name="connsiteY6" fmla="*/ 5029200 h 5029200"/>
              <a:gd name="connsiteX7" fmla="*/ 0 w 6004559"/>
              <a:gd name="connsiteY7" fmla="*/ 5029200 h 5029200"/>
              <a:gd name="connsiteX8" fmla="*/ 0 w 6004559"/>
              <a:gd name="connsiteY8" fmla="*/ 0 h 5029200"/>
              <a:gd name="connsiteX0" fmla="*/ 0 w 6004559"/>
              <a:gd name="connsiteY0" fmla="*/ 0 h 5029200"/>
              <a:gd name="connsiteX1" fmla="*/ 4572000 w 6004559"/>
              <a:gd name="connsiteY1" fmla="*/ 0 h 5029200"/>
              <a:gd name="connsiteX2" fmla="*/ 4580707 w 6004559"/>
              <a:gd name="connsiteY2" fmla="*/ 779417 h 5029200"/>
              <a:gd name="connsiteX3" fmla="*/ 5299165 w 6004559"/>
              <a:gd name="connsiteY3" fmla="*/ 661851 h 5029200"/>
              <a:gd name="connsiteX4" fmla="*/ 6004559 w 6004559"/>
              <a:gd name="connsiteY4" fmla="*/ 570412 h 5029200"/>
              <a:gd name="connsiteX5" fmla="*/ 5273039 w 6004559"/>
              <a:gd name="connsiteY5" fmla="*/ 962297 h 5029200"/>
              <a:gd name="connsiteX6" fmla="*/ 4619897 w 6004559"/>
              <a:gd name="connsiteY6" fmla="*/ 1367246 h 5029200"/>
              <a:gd name="connsiteX7" fmla="*/ 4572000 w 6004559"/>
              <a:gd name="connsiteY7" fmla="*/ 5029200 h 5029200"/>
              <a:gd name="connsiteX8" fmla="*/ 0 w 6004559"/>
              <a:gd name="connsiteY8" fmla="*/ 5029200 h 5029200"/>
              <a:gd name="connsiteX9" fmla="*/ 0 w 6004559"/>
              <a:gd name="connsiteY9" fmla="*/ 0 h 5029200"/>
              <a:gd name="connsiteX0" fmla="*/ 0 w 6004559"/>
              <a:gd name="connsiteY0" fmla="*/ 0 h 5029200"/>
              <a:gd name="connsiteX1" fmla="*/ 4572000 w 6004559"/>
              <a:gd name="connsiteY1" fmla="*/ 0 h 5029200"/>
              <a:gd name="connsiteX2" fmla="*/ 4580707 w 6004559"/>
              <a:gd name="connsiteY2" fmla="*/ 779417 h 5029200"/>
              <a:gd name="connsiteX3" fmla="*/ 5273039 w 6004559"/>
              <a:gd name="connsiteY3" fmla="*/ 400594 h 5029200"/>
              <a:gd name="connsiteX4" fmla="*/ 6004559 w 6004559"/>
              <a:gd name="connsiteY4" fmla="*/ 570412 h 5029200"/>
              <a:gd name="connsiteX5" fmla="*/ 5273039 w 6004559"/>
              <a:gd name="connsiteY5" fmla="*/ 962297 h 5029200"/>
              <a:gd name="connsiteX6" fmla="*/ 4619897 w 6004559"/>
              <a:gd name="connsiteY6" fmla="*/ 1367246 h 5029200"/>
              <a:gd name="connsiteX7" fmla="*/ 4572000 w 6004559"/>
              <a:gd name="connsiteY7" fmla="*/ 5029200 h 5029200"/>
              <a:gd name="connsiteX8" fmla="*/ 0 w 6004559"/>
              <a:gd name="connsiteY8" fmla="*/ 5029200 h 5029200"/>
              <a:gd name="connsiteX9" fmla="*/ 0 w 6004559"/>
              <a:gd name="connsiteY9" fmla="*/ 0 h 5029200"/>
              <a:gd name="connsiteX0" fmla="*/ 0 w 6004559"/>
              <a:gd name="connsiteY0" fmla="*/ 0 h 5029200"/>
              <a:gd name="connsiteX1" fmla="*/ 4572000 w 6004559"/>
              <a:gd name="connsiteY1" fmla="*/ 0 h 5029200"/>
              <a:gd name="connsiteX2" fmla="*/ 4580707 w 6004559"/>
              <a:gd name="connsiteY2" fmla="*/ 779417 h 5029200"/>
              <a:gd name="connsiteX3" fmla="*/ 5273039 w 6004559"/>
              <a:gd name="connsiteY3" fmla="*/ 400594 h 5029200"/>
              <a:gd name="connsiteX4" fmla="*/ 6004559 w 6004559"/>
              <a:gd name="connsiteY4" fmla="*/ 570412 h 5029200"/>
              <a:gd name="connsiteX5" fmla="*/ 5246913 w 6004559"/>
              <a:gd name="connsiteY5" fmla="*/ 661852 h 5029200"/>
              <a:gd name="connsiteX6" fmla="*/ 4619897 w 6004559"/>
              <a:gd name="connsiteY6" fmla="*/ 1367246 h 5029200"/>
              <a:gd name="connsiteX7" fmla="*/ 4572000 w 6004559"/>
              <a:gd name="connsiteY7" fmla="*/ 5029200 h 5029200"/>
              <a:gd name="connsiteX8" fmla="*/ 0 w 6004559"/>
              <a:gd name="connsiteY8" fmla="*/ 5029200 h 5029200"/>
              <a:gd name="connsiteX9" fmla="*/ 0 w 6004559"/>
              <a:gd name="connsiteY9" fmla="*/ 0 h 5029200"/>
              <a:gd name="connsiteX0" fmla="*/ 0 w 6148250"/>
              <a:gd name="connsiteY0" fmla="*/ 0 h 5029200"/>
              <a:gd name="connsiteX1" fmla="*/ 4572000 w 6148250"/>
              <a:gd name="connsiteY1" fmla="*/ 0 h 5029200"/>
              <a:gd name="connsiteX2" fmla="*/ 4580707 w 6148250"/>
              <a:gd name="connsiteY2" fmla="*/ 779417 h 5029200"/>
              <a:gd name="connsiteX3" fmla="*/ 5273039 w 6148250"/>
              <a:gd name="connsiteY3" fmla="*/ 400594 h 5029200"/>
              <a:gd name="connsiteX4" fmla="*/ 6148250 w 6148250"/>
              <a:gd name="connsiteY4" fmla="*/ 740229 h 5029200"/>
              <a:gd name="connsiteX5" fmla="*/ 5246913 w 6148250"/>
              <a:gd name="connsiteY5" fmla="*/ 661852 h 5029200"/>
              <a:gd name="connsiteX6" fmla="*/ 4619897 w 6148250"/>
              <a:gd name="connsiteY6" fmla="*/ 1367246 h 5029200"/>
              <a:gd name="connsiteX7" fmla="*/ 4572000 w 6148250"/>
              <a:gd name="connsiteY7" fmla="*/ 5029200 h 5029200"/>
              <a:gd name="connsiteX8" fmla="*/ 0 w 6148250"/>
              <a:gd name="connsiteY8" fmla="*/ 5029200 h 5029200"/>
              <a:gd name="connsiteX9" fmla="*/ 0 w 6148250"/>
              <a:gd name="connsiteY9" fmla="*/ 0 h 5029200"/>
              <a:gd name="connsiteX0" fmla="*/ 0 w 6148250"/>
              <a:gd name="connsiteY0" fmla="*/ 0 h 5029200"/>
              <a:gd name="connsiteX1" fmla="*/ 4572000 w 6148250"/>
              <a:gd name="connsiteY1" fmla="*/ 0 h 5029200"/>
              <a:gd name="connsiteX2" fmla="*/ 4580707 w 6148250"/>
              <a:gd name="connsiteY2" fmla="*/ 779417 h 5029200"/>
              <a:gd name="connsiteX3" fmla="*/ 5273039 w 6148250"/>
              <a:gd name="connsiteY3" fmla="*/ 400594 h 5029200"/>
              <a:gd name="connsiteX4" fmla="*/ 6148250 w 6148250"/>
              <a:gd name="connsiteY4" fmla="*/ 740229 h 5029200"/>
              <a:gd name="connsiteX5" fmla="*/ 5233851 w 6148250"/>
              <a:gd name="connsiteY5" fmla="*/ 792481 h 5029200"/>
              <a:gd name="connsiteX6" fmla="*/ 4619897 w 6148250"/>
              <a:gd name="connsiteY6" fmla="*/ 1367246 h 5029200"/>
              <a:gd name="connsiteX7" fmla="*/ 4572000 w 6148250"/>
              <a:gd name="connsiteY7" fmla="*/ 5029200 h 5029200"/>
              <a:gd name="connsiteX8" fmla="*/ 0 w 6148250"/>
              <a:gd name="connsiteY8" fmla="*/ 5029200 h 5029200"/>
              <a:gd name="connsiteX9" fmla="*/ 0 w 6148250"/>
              <a:gd name="connsiteY9" fmla="*/ 0 h 5029200"/>
              <a:gd name="connsiteX0" fmla="*/ 0 w 6148250"/>
              <a:gd name="connsiteY0" fmla="*/ 0 h 5029200"/>
              <a:gd name="connsiteX1" fmla="*/ 4572000 w 6148250"/>
              <a:gd name="connsiteY1" fmla="*/ 0 h 5029200"/>
              <a:gd name="connsiteX2" fmla="*/ 4580707 w 6148250"/>
              <a:gd name="connsiteY2" fmla="*/ 779417 h 5029200"/>
              <a:gd name="connsiteX3" fmla="*/ 5273039 w 6148250"/>
              <a:gd name="connsiteY3" fmla="*/ 400594 h 5029200"/>
              <a:gd name="connsiteX4" fmla="*/ 6148250 w 6148250"/>
              <a:gd name="connsiteY4" fmla="*/ 740229 h 5029200"/>
              <a:gd name="connsiteX5" fmla="*/ 5233851 w 6148250"/>
              <a:gd name="connsiteY5" fmla="*/ 792481 h 5029200"/>
              <a:gd name="connsiteX6" fmla="*/ 4606834 w 6148250"/>
              <a:gd name="connsiteY6" fmla="*/ 1654629 h 5029200"/>
              <a:gd name="connsiteX7" fmla="*/ 4572000 w 6148250"/>
              <a:gd name="connsiteY7" fmla="*/ 5029200 h 5029200"/>
              <a:gd name="connsiteX8" fmla="*/ 0 w 6148250"/>
              <a:gd name="connsiteY8" fmla="*/ 5029200 h 5029200"/>
              <a:gd name="connsiteX9" fmla="*/ 0 w 6148250"/>
              <a:gd name="connsiteY9" fmla="*/ 0 h 5029200"/>
              <a:gd name="connsiteX0" fmla="*/ 0 w 6148250"/>
              <a:gd name="connsiteY0" fmla="*/ 0 h 5029200"/>
              <a:gd name="connsiteX1" fmla="*/ 4572000 w 6148250"/>
              <a:gd name="connsiteY1" fmla="*/ 0 h 5029200"/>
              <a:gd name="connsiteX2" fmla="*/ 4580707 w 6148250"/>
              <a:gd name="connsiteY2" fmla="*/ 779417 h 5029200"/>
              <a:gd name="connsiteX3" fmla="*/ 5273039 w 6148250"/>
              <a:gd name="connsiteY3" fmla="*/ 400594 h 5029200"/>
              <a:gd name="connsiteX4" fmla="*/ 6148250 w 6148250"/>
              <a:gd name="connsiteY4" fmla="*/ 740229 h 5029200"/>
              <a:gd name="connsiteX5" fmla="*/ 5233851 w 6148250"/>
              <a:gd name="connsiteY5" fmla="*/ 792481 h 5029200"/>
              <a:gd name="connsiteX6" fmla="*/ 4606834 w 6148250"/>
              <a:gd name="connsiteY6" fmla="*/ 1654629 h 5029200"/>
              <a:gd name="connsiteX7" fmla="*/ 4572000 w 6148250"/>
              <a:gd name="connsiteY7" fmla="*/ 5029200 h 5029200"/>
              <a:gd name="connsiteX8" fmla="*/ 0 w 6148250"/>
              <a:gd name="connsiteY8" fmla="*/ 5029200 h 5029200"/>
              <a:gd name="connsiteX9" fmla="*/ 0 w 6148250"/>
              <a:gd name="connsiteY9" fmla="*/ 0 h 5029200"/>
              <a:gd name="connsiteX0" fmla="*/ 0 w 6148250"/>
              <a:gd name="connsiteY0" fmla="*/ 0 h 5029200"/>
              <a:gd name="connsiteX1" fmla="*/ 4572000 w 6148250"/>
              <a:gd name="connsiteY1" fmla="*/ 0 h 5029200"/>
              <a:gd name="connsiteX2" fmla="*/ 4580707 w 6148250"/>
              <a:gd name="connsiteY2" fmla="*/ 779417 h 5029200"/>
              <a:gd name="connsiteX3" fmla="*/ 5273039 w 6148250"/>
              <a:gd name="connsiteY3" fmla="*/ 400594 h 5029200"/>
              <a:gd name="connsiteX4" fmla="*/ 6148250 w 6148250"/>
              <a:gd name="connsiteY4" fmla="*/ 740229 h 5029200"/>
              <a:gd name="connsiteX5" fmla="*/ 5233851 w 6148250"/>
              <a:gd name="connsiteY5" fmla="*/ 792481 h 5029200"/>
              <a:gd name="connsiteX6" fmla="*/ 4606834 w 6148250"/>
              <a:gd name="connsiteY6" fmla="*/ 1654629 h 5029200"/>
              <a:gd name="connsiteX7" fmla="*/ 4572000 w 6148250"/>
              <a:gd name="connsiteY7" fmla="*/ 5029200 h 5029200"/>
              <a:gd name="connsiteX8" fmla="*/ 0 w 6148250"/>
              <a:gd name="connsiteY8" fmla="*/ 5029200 h 5029200"/>
              <a:gd name="connsiteX9" fmla="*/ 0 w 6148250"/>
              <a:gd name="connsiteY9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48250" h="5029200">
                <a:moveTo>
                  <a:pt x="0" y="0"/>
                </a:moveTo>
                <a:lnTo>
                  <a:pt x="4572000" y="0"/>
                </a:lnTo>
                <a:cubicBezTo>
                  <a:pt x="4574902" y="259806"/>
                  <a:pt x="4577805" y="519611"/>
                  <a:pt x="4580707" y="779417"/>
                </a:cubicBezTo>
                <a:cubicBezTo>
                  <a:pt x="4811484" y="653143"/>
                  <a:pt x="4924697" y="422365"/>
                  <a:pt x="5273039" y="400594"/>
                </a:cubicBezTo>
                <a:lnTo>
                  <a:pt x="6148250" y="740229"/>
                </a:lnTo>
                <a:cubicBezTo>
                  <a:pt x="5843450" y="757646"/>
                  <a:pt x="5460273" y="631372"/>
                  <a:pt x="5233851" y="792481"/>
                </a:cubicBezTo>
                <a:lnTo>
                  <a:pt x="4606834" y="1654629"/>
                </a:lnTo>
                <a:lnTo>
                  <a:pt x="4572000" y="5029200"/>
                </a:lnTo>
                <a:lnTo>
                  <a:pt x="0" y="5029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Jeremiah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4572000" cy="464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rmAutofit fontScale="92500" lnSpcReduction="10000"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>
                <a:latin typeface="Calibri" panose="020F0502020204030204" pitchFamily="34" charset="0"/>
              </a:rPr>
              <a:t>Did not teach man is born with a depraved heart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accent2"/>
                </a:solidFill>
                <a:latin typeface="Calibri" panose="020F0502020204030204" pitchFamily="34" charset="0"/>
              </a:rPr>
              <a:t>Men chose to trust in man (17:5)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accent2"/>
                </a:solidFill>
                <a:latin typeface="Calibri" panose="020F0502020204030204" pitchFamily="34" charset="0"/>
              </a:rPr>
              <a:t>Men chose to “depart” from the Lord (17:5)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>
                <a:latin typeface="Calibri" panose="020F0502020204030204" pitchFamily="34" charset="0"/>
              </a:rPr>
              <a:t>Men chose to “forsake” the Lord (17:13)</a:t>
            </a:r>
            <a:endParaRPr lang="en-US" altLang="en-US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>
                <a:latin typeface="Calibri" panose="020F0502020204030204" pitchFamily="34" charset="0"/>
              </a:rPr>
              <a:t>Alternative: trust in the Lord (17:7, 8)</a:t>
            </a:r>
            <a:endParaRPr lang="en-US" altLang="en-US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951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40931"/>
            <a:ext cx="3642968" cy="4973865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304802" y="1676400"/>
            <a:ext cx="6148250" cy="5029200"/>
          </a:xfrm>
          <a:custGeom>
            <a:avLst/>
            <a:gdLst>
              <a:gd name="connsiteX0" fmla="*/ 0 w 4572000"/>
              <a:gd name="connsiteY0" fmla="*/ 0 h 5029200"/>
              <a:gd name="connsiteX1" fmla="*/ 4572000 w 4572000"/>
              <a:gd name="connsiteY1" fmla="*/ 0 h 5029200"/>
              <a:gd name="connsiteX2" fmla="*/ 4572000 w 4572000"/>
              <a:gd name="connsiteY2" fmla="*/ 5029200 h 5029200"/>
              <a:gd name="connsiteX3" fmla="*/ 0 w 4572000"/>
              <a:gd name="connsiteY3" fmla="*/ 5029200 h 5029200"/>
              <a:gd name="connsiteX4" fmla="*/ 0 w 4572000"/>
              <a:gd name="connsiteY4" fmla="*/ 0 h 5029200"/>
              <a:gd name="connsiteX0" fmla="*/ 0 w 4593771"/>
              <a:gd name="connsiteY0" fmla="*/ 0 h 5029200"/>
              <a:gd name="connsiteX1" fmla="*/ 4572000 w 4593771"/>
              <a:gd name="connsiteY1" fmla="*/ 0 h 5029200"/>
              <a:gd name="connsiteX2" fmla="*/ 4593771 w 4593771"/>
              <a:gd name="connsiteY2" fmla="*/ 857794 h 5029200"/>
              <a:gd name="connsiteX3" fmla="*/ 4572000 w 4593771"/>
              <a:gd name="connsiteY3" fmla="*/ 5029200 h 5029200"/>
              <a:gd name="connsiteX4" fmla="*/ 0 w 4593771"/>
              <a:gd name="connsiteY4" fmla="*/ 5029200 h 5029200"/>
              <a:gd name="connsiteX5" fmla="*/ 0 w 4593771"/>
              <a:gd name="connsiteY5" fmla="*/ 0 h 5029200"/>
              <a:gd name="connsiteX0" fmla="*/ 0 w 4606834"/>
              <a:gd name="connsiteY0" fmla="*/ 0 h 5029200"/>
              <a:gd name="connsiteX1" fmla="*/ 4572000 w 4606834"/>
              <a:gd name="connsiteY1" fmla="*/ 0 h 5029200"/>
              <a:gd name="connsiteX2" fmla="*/ 4593771 w 4606834"/>
              <a:gd name="connsiteY2" fmla="*/ 857794 h 5029200"/>
              <a:gd name="connsiteX3" fmla="*/ 4606834 w 4606834"/>
              <a:gd name="connsiteY3" fmla="*/ 1693817 h 5029200"/>
              <a:gd name="connsiteX4" fmla="*/ 4572000 w 4606834"/>
              <a:gd name="connsiteY4" fmla="*/ 5029200 h 5029200"/>
              <a:gd name="connsiteX5" fmla="*/ 0 w 4606834"/>
              <a:gd name="connsiteY5" fmla="*/ 5029200 h 5029200"/>
              <a:gd name="connsiteX6" fmla="*/ 0 w 4606834"/>
              <a:gd name="connsiteY6" fmla="*/ 0 h 5029200"/>
              <a:gd name="connsiteX0" fmla="*/ 0 w 4619897"/>
              <a:gd name="connsiteY0" fmla="*/ 0 h 5029200"/>
              <a:gd name="connsiteX1" fmla="*/ 4572000 w 4619897"/>
              <a:gd name="connsiteY1" fmla="*/ 0 h 5029200"/>
              <a:gd name="connsiteX2" fmla="*/ 4593771 w 4619897"/>
              <a:gd name="connsiteY2" fmla="*/ 857794 h 5029200"/>
              <a:gd name="connsiteX3" fmla="*/ 4619897 w 4619897"/>
              <a:gd name="connsiteY3" fmla="*/ 1367246 h 5029200"/>
              <a:gd name="connsiteX4" fmla="*/ 4572000 w 4619897"/>
              <a:gd name="connsiteY4" fmla="*/ 5029200 h 5029200"/>
              <a:gd name="connsiteX5" fmla="*/ 0 w 4619897"/>
              <a:gd name="connsiteY5" fmla="*/ 5029200 h 5029200"/>
              <a:gd name="connsiteX6" fmla="*/ 0 w 4619897"/>
              <a:gd name="connsiteY6" fmla="*/ 0 h 5029200"/>
              <a:gd name="connsiteX0" fmla="*/ 0 w 6004559"/>
              <a:gd name="connsiteY0" fmla="*/ 0 h 5029200"/>
              <a:gd name="connsiteX1" fmla="*/ 4572000 w 6004559"/>
              <a:gd name="connsiteY1" fmla="*/ 0 h 5029200"/>
              <a:gd name="connsiteX2" fmla="*/ 6004559 w 6004559"/>
              <a:gd name="connsiteY2" fmla="*/ 570412 h 5029200"/>
              <a:gd name="connsiteX3" fmla="*/ 4619897 w 6004559"/>
              <a:gd name="connsiteY3" fmla="*/ 1367246 h 5029200"/>
              <a:gd name="connsiteX4" fmla="*/ 4572000 w 6004559"/>
              <a:gd name="connsiteY4" fmla="*/ 5029200 h 5029200"/>
              <a:gd name="connsiteX5" fmla="*/ 0 w 6004559"/>
              <a:gd name="connsiteY5" fmla="*/ 5029200 h 5029200"/>
              <a:gd name="connsiteX6" fmla="*/ 0 w 6004559"/>
              <a:gd name="connsiteY6" fmla="*/ 0 h 5029200"/>
              <a:gd name="connsiteX0" fmla="*/ 0 w 6004559"/>
              <a:gd name="connsiteY0" fmla="*/ 0 h 5029200"/>
              <a:gd name="connsiteX1" fmla="*/ 4572000 w 6004559"/>
              <a:gd name="connsiteY1" fmla="*/ 0 h 5029200"/>
              <a:gd name="connsiteX2" fmla="*/ 4959530 w 6004559"/>
              <a:gd name="connsiteY2" fmla="*/ 165463 h 5029200"/>
              <a:gd name="connsiteX3" fmla="*/ 6004559 w 6004559"/>
              <a:gd name="connsiteY3" fmla="*/ 570412 h 5029200"/>
              <a:gd name="connsiteX4" fmla="*/ 4619897 w 6004559"/>
              <a:gd name="connsiteY4" fmla="*/ 1367246 h 5029200"/>
              <a:gd name="connsiteX5" fmla="*/ 4572000 w 6004559"/>
              <a:gd name="connsiteY5" fmla="*/ 5029200 h 5029200"/>
              <a:gd name="connsiteX6" fmla="*/ 0 w 6004559"/>
              <a:gd name="connsiteY6" fmla="*/ 5029200 h 5029200"/>
              <a:gd name="connsiteX7" fmla="*/ 0 w 6004559"/>
              <a:gd name="connsiteY7" fmla="*/ 0 h 5029200"/>
              <a:gd name="connsiteX0" fmla="*/ 0 w 6004559"/>
              <a:gd name="connsiteY0" fmla="*/ 0 h 5029200"/>
              <a:gd name="connsiteX1" fmla="*/ 4572000 w 6004559"/>
              <a:gd name="connsiteY1" fmla="*/ 0 h 5029200"/>
              <a:gd name="connsiteX2" fmla="*/ 4580707 w 6004559"/>
              <a:gd name="connsiteY2" fmla="*/ 779417 h 5029200"/>
              <a:gd name="connsiteX3" fmla="*/ 6004559 w 6004559"/>
              <a:gd name="connsiteY3" fmla="*/ 570412 h 5029200"/>
              <a:gd name="connsiteX4" fmla="*/ 4619897 w 6004559"/>
              <a:gd name="connsiteY4" fmla="*/ 1367246 h 5029200"/>
              <a:gd name="connsiteX5" fmla="*/ 4572000 w 6004559"/>
              <a:gd name="connsiteY5" fmla="*/ 5029200 h 5029200"/>
              <a:gd name="connsiteX6" fmla="*/ 0 w 6004559"/>
              <a:gd name="connsiteY6" fmla="*/ 5029200 h 5029200"/>
              <a:gd name="connsiteX7" fmla="*/ 0 w 6004559"/>
              <a:gd name="connsiteY7" fmla="*/ 0 h 5029200"/>
              <a:gd name="connsiteX0" fmla="*/ 0 w 6004559"/>
              <a:gd name="connsiteY0" fmla="*/ 0 h 5029200"/>
              <a:gd name="connsiteX1" fmla="*/ 4572000 w 6004559"/>
              <a:gd name="connsiteY1" fmla="*/ 0 h 5029200"/>
              <a:gd name="connsiteX2" fmla="*/ 4580707 w 6004559"/>
              <a:gd name="connsiteY2" fmla="*/ 779417 h 5029200"/>
              <a:gd name="connsiteX3" fmla="*/ 5299165 w 6004559"/>
              <a:gd name="connsiteY3" fmla="*/ 661851 h 5029200"/>
              <a:gd name="connsiteX4" fmla="*/ 6004559 w 6004559"/>
              <a:gd name="connsiteY4" fmla="*/ 570412 h 5029200"/>
              <a:gd name="connsiteX5" fmla="*/ 4619897 w 6004559"/>
              <a:gd name="connsiteY5" fmla="*/ 1367246 h 5029200"/>
              <a:gd name="connsiteX6" fmla="*/ 4572000 w 6004559"/>
              <a:gd name="connsiteY6" fmla="*/ 5029200 h 5029200"/>
              <a:gd name="connsiteX7" fmla="*/ 0 w 6004559"/>
              <a:gd name="connsiteY7" fmla="*/ 5029200 h 5029200"/>
              <a:gd name="connsiteX8" fmla="*/ 0 w 6004559"/>
              <a:gd name="connsiteY8" fmla="*/ 0 h 5029200"/>
              <a:gd name="connsiteX0" fmla="*/ 0 w 6004559"/>
              <a:gd name="connsiteY0" fmla="*/ 0 h 5029200"/>
              <a:gd name="connsiteX1" fmla="*/ 4572000 w 6004559"/>
              <a:gd name="connsiteY1" fmla="*/ 0 h 5029200"/>
              <a:gd name="connsiteX2" fmla="*/ 4580707 w 6004559"/>
              <a:gd name="connsiteY2" fmla="*/ 779417 h 5029200"/>
              <a:gd name="connsiteX3" fmla="*/ 5299165 w 6004559"/>
              <a:gd name="connsiteY3" fmla="*/ 661851 h 5029200"/>
              <a:gd name="connsiteX4" fmla="*/ 6004559 w 6004559"/>
              <a:gd name="connsiteY4" fmla="*/ 570412 h 5029200"/>
              <a:gd name="connsiteX5" fmla="*/ 5273039 w 6004559"/>
              <a:gd name="connsiteY5" fmla="*/ 962297 h 5029200"/>
              <a:gd name="connsiteX6" fmla="*/ 4619897 w 6004559"/>
              <a:gd name="connsiteY6" fmla="*/ 1367246 h 5029200"/>
              <a:gd name="connsiteX7" fmla="*/ 4572000 w 6004559"/>
              <a:gd name="connsiteY7" fmla="*/ 5029200 h 5029200"/>
              <a:gd name="connsiteX8" fmla="*/ 0 w 6004559"/>
              <a:gd name="connsiteY8" fmla="*/ 5029200 h 5029200"/>
              <a:gd name="connsiteX9" fmla="*/ 0 w 6004559"/>
              <a:gd name="connsiteY9" fmla="*/ 0 h 5029200"/>
              <a:gd name="connsiteX0" fmla="*/ 0 w 6004559"/>
              <a:gd name="connsiteY0" fmla="*/ 0 h 5029200"/>
              <a:gd name="connsiteX1" fmla="*/ 4572000 w 6004559"/>
              <a:gd name="connsiteY1" fmla="*/ 0 h 5029200"/>
              <a:gd name="connsiteX2" fmla="*/ 4580707 w 6004559"/>
              <a:gd name="connsiteY2" fmla="*/ 779417 h 5029200"/>
              <a:gd name="connsiteX3" fmla="*/ 5273039 w 6004559"/>
              <a:gd name="connsiteY3" fmla="*/ 400594 h 5029200"/>
              <a:gd name="connsiteX4" fmla="*/ 6004559 w 6004559"/>
              <a:gd name="connsiteY4" fmla="*/ 570412 h 5029200"/>
              <a:gd name="connsiteX5" fmla="*/ 5273039 w 6004559"/>
              <a:gd name="connsiteY5" fmla="*/ 962297 h 5029200"/>
              <a:gd name="connsiteX6" fmla="*/ 4619897 w 6004559"/>
              <a:gd name="connsiteY6" fmla="*/ 1367246 h 5029200"/>
              <a:gd name="connsiteX7" fmla="*/ 4572000 w 6004559"/>
              <a:gd name="connsiteY7" fmla="*/ 5029200 h 5029200"/>
              <a:gd name="connsiteX8" fmla="*/ 0 w 6004559"/>
              <a:gd name="connsiteY8" fmla="*/ 5029200 h 5029200"/>
              <a:gd name="connsiteX9" fmla="*/ 0 w 6004559"/>
              <a:gd name="connsiteY9" fmla="*/ 0 h 5029200"/>
              <a:gd name="connsiteX0" fmla="*/ 0 w 6004559"/>
              <a:gd name="connsiteY0" fmla="*/ 0 h 5029200"/>
              <a:gd name="connsiteX1" fmla="*/ 4572000 w 6004559"/>
              <a:gd name="connsiteY1" fmla="*/ 0 h 5029200"/>
              <a:gd name="connsiteX2" fmla="*/ 4580707 w 6004559"/>
              <a:gd name="connsiteY2" fmla="*/ 779417 h 5029200"/>
              <a:gd name="connsiteX3" fmla="*/ 5273039 w 6004559"/>
              <a:gd name="connsiteY3" fmla="*/ 400594 h 5029200"/>
              <a:gd name="connsiteX4" fmla="*/ 6004559 w 6004559"/>
              <a:gd name="connsiteY4" fmla="*/ 570412 h 5029200"/>
              <a:gd name="connsiteX5" fmla="*/ 5246913 w 6004559"/>
              <a:gd name="connsiteY5" fmla="*/ 661852 h 5029200"/>
              <a:gd name="connsiteX6" fmla="*/ 4619897 w 6004559"/>
              <a:gd name="connsiteY6" fmla="*/ 1367246 h 5029200"/>
              <a:gd name="connsiteX7" fmla="*/ 4572000 w 6004559"/>
              <a:gd name="connsiteY7" fmla="*/ 5029200 h 5029200"/>
              <a:gd name="connsiteX8" fmla="*/ 0 w 6004559"/>
              <a:gd name="connsiteY8" fmla="*/ 5029200 h 5029200"/>
              <a:gd name="connsiteX9" fmla="*/ 0 w 6004559"/>
              <a:gd name="connsiteY9" fmla="*/ 0 h 5029200"/>
              <a:gd name="connsiteX0" fmla="*/ 0 w 6148250"/>
              <a:gd name="connsiteY0" fmla="*/ 0 h 5029200"/>
              <a:gd name="connsiteX1" fmla="*/ 4572000 w 6148250"/>
              <a:gd name="connsiteY1" fmla="*/ 0 h 5029200"/>
              <a:gd name="connsiteX2" fmla="*/ 4580707 w 6148250"/>
              <a:gd name="connsiteY2" fmla="*/ 779417 h 5029200"/>
              <a:gd name="connsiteX3" fmla="*/ 5273039 w 6148250"/>
              <a:gd name="connsiteY3" fmla="*/ 400594 h 5029200"/>
              <a:gd name="connsiteX4" fmla="*/ 6148250 w 6148250"/>
              <a:gd name="connsiteY4" fmla="*/ 740229 h 5029200"/>
              <a:gd name="connsiteX5" fmla="*/ 5246913 w 6148250"/>
              <a:gd name="connsiteY5" fmla="*/ 661852 h 5029200"/>
              <a:gd name="connsiteX6" fmla="*/ 4619897 w 6148250"/>
              <a:gd name="connsiteY6" fmla="*/ 1367246 h 5029200"/>
              <a:gd name="connsiteX7" fmla="*/ 4572000 w 6148250"/>
              <a:gd name="connsiteY7" fmla="*/ 5029200 h 5029200"/>
              <a:gd name="connsiteX8" fmla="*/ 0 w 6148250"/>
              <a:gd name="connsiteY8" fmla="*/ 5029200 h 5029200"/>
              <a:gd name="connsiteX9" fmla="*/ 0 w 6148250"/>
              <a:gd name="connsiteY9" fmla="*/ 0 h 5029200"/>
              <a:gd name="connsiteX0" fmla="*/ 0 w 6148250"/>
              <a:gd name="connsiteY0" fmla="*/ 0 h 5029200"/>
              <a:gd name="connsiteX1" fmla="*/ 4572000 w 6148250"/>
              <a:gd name="connsiteY1" fmla="*/ 0 h 5029200"/>
              <a:gd name="connsiteX2" fmla="*/ 4580707 w 6148250"/>
              <a:gd name="connsiteY2" fmla="*/ 779417 h 5029200"/>
              <a:gd name="connsiteX3" fmla="*/ 5273039 w 6148250"/>
              <a:gd name="connsiteY3" fmla="*/ 400594 h 5029200"/>
              <a:gd name="connsiteX4" fmla="*/ 6148250 w 6148250"/>
              <a:gd name="connsiteY4" fmla="*/ 740229 h 5029200"/>
              <a:gd name="connsiteX5" fmla="*/ 5233851 w 6148250"/>
              <a:gd name="connsiteY5" fmla="*/ 792481 h 5029200"/>
              <a:gd name="connsiteX6" fmla="*/ 4619897 w 6148250"/>
              <a:gd name="connsiteY6" fmla="*/ 1367246 h 5029200"/>
              <a:gd name="connsiteX7" fmla="*/ 4572000 w 6148250"/>
              <a:gd name="connsiteY7" fmla="*/ 5029200 h 5029200"/>
              <a:gd name="connsiteX8" fmla="*/ 0 w 6148250"/>
              <a:gd name="connsiteY8" fmla="*/ 5029200 h 5029200"/>
              <a:gd name="connsiteX9" fmla="*/ 0 w 6148250"/>
              <a:gd name="connsiteY9" fmla="*/ 0 h 5029200"/>
              <a:gd name="connsiteX0" fmla="*/ 0 w 6148250"/>
              <a:gd name="connsiteY0" fmla="*/ 0 h 5029200"/>
              <a:gd name="connsiteX1" fmla="*/ 4572000 w 6148250"/>
              <a:gd name="connsiteY1" fmla="*/ 0 h 5029200"/>
              <a:gd name="connsiteX2" fmla="*/ 4580707 w 6148250"/>
              <a:gd name="connsiteY2" fmla="*/ 779417 h 5029200"/>
              <a:gd name="connsiteX3" fmla="*/ 5273039 w 6148250"/>
              <a:gd name="connsiteY3" fmla="*/ 400594 h 5029200"/>
              <a:gd name="connsiteX4" fmla="*/ 6148250 w 6148250"/>
              <a:gd name="connsiteY4" fmla="*/ 740229 h 5029200"/>
              <a:gd name="connsiteX5" fmla="*/ 5233851 w 6148250"/>
              <a:gd name="connsiteY5" fmla="*/ 792481 h 5029200"/>
              <a:gd name="connsiteX6" fmla="*/ 4606834 w 6148250"/>
              <a:gd name="connsiteY6" fmla="*/ 1654629 h 5029200"/>
              <a:gd name="connsiteX7" fmla="*/ 4572000 w 6148250"/>
              <a:gd name="connsiteY7" fmla="*/ 5029200 h 5029200"/>
              <a:gd name="connsiteX8" fmla="*/ 0 w 6148250"/>
              <a:gd name="connsiteY8" fmla="*/ 5029200 h 5029200"/>
              <a:gd name="connsiteX9" fmla="*/ 0 w 6148250"/>
              <a:gd name="connsiteY9" fmla="*/ 0 h 5029200"/>
              <a:gd name="connsiteX0" fmla="*/ 0 w 6148250"/>
              <a:gd name="connsiteY0" fmla="*/ 0 h 5029200"/>
              <a:gd name="connsiteX1" fmla="*/ 4572000 w 6148250"/>
              <a:gd name="connsiteY1" fmla="*/ 0 h 5029200"/>
              <a:gd name="connsiteX2" fmla="*/ 4580707 w 6148250"/>
              <a:gd name="connsiteY2" fmla="*/ 779417 h 5029200"/>
              <a:gd name="connsiteX3" fmla="*/ 5273039 w 6148250"/>
              <a:gd name="connsiteY3" fmla="*/ 400594 h 5029200"/>
              <a:gd name="connsiteX4" fmla="*/ 6148250 w 6148250"/>
              <a:gd name="connsiteY4" fmla="*/ 740229 h 5029200"/>
              <a:gd name="connsiteX5" fmla="*/ 5233851 w 6148250"/>
              <a:gd name="connsiteY5" fmla="*/ 792481 h 5029200"/>
              <a:gd name="connsiteX6" fmla="*/ 4606834 w 6148250"/>
              <a:gd name="connsiteY6" fmla="*/ 1654629 h 5029200"/>
              <a:gd name="connsiteX7" fmla="*/ 4572000 w 6148250"/>
              <a:gd name="connsiteY7" fmla="*/ 5029200 h 5029200"/>
              <a:gd name="connsiteX8" fmla="*/ 0 w 6148250"/>
              <a:gd name="connsiteY8" fmla="*/ 5029200 h 5029200"/>
              <a:gd name="connsiteX9" fmla="*/ 0 w 6148250"/>
              <a:gd name="connsiteY9" fmla="*/ 0 h 5029200"/>
              <a:gd name="connsiteX0" fmla="*/ 0 w 6148250"/>
              <a:gd name="connsiteY0" fmla="*/ 0 h 5029200"/>
              <a:gd name="connsiteX1" fmla="*/ 4572000 w 6148250"/>
              <a:gd name="connsiteY1" fmla="*/ 0 h 5029200"/>
              <a:gd name="connsiteX2" fmla="*/ 4580707 w 6148250"/>
              <a:gd name="connsiteY2" fmla="*/ 779417 h 5029200"/>
              <a:gd name="connsiteX3" fmla="*/ 5273039 w 6148250"/>
              <a:gd name="connsiteY3" fmla="*/ 400594 h 5029200"/>
              <a:gd name="connsiteX4" fmla="*/ 6148250 w 6148250"/>
              <a:gd name="connsiteY4" fmla="*/ 740229 h 5029200"/>
              <a:gd name="connsiteX5" fmla="*/ 5233851 w 6148250"/>
              <a:gd name="connsiteY5" fmla="*/ 792481 h 5029200"/>
              <a:gd name="connsiteX6" fmla="*/ 4606834 w 6148250"/>
              <a:gd name="connsiteY6" fmla="*/ 1654629 h 5029200"/>
              <a:gd name="connsiteX7" fmla="*/ 4572000 w 6148250"/>
              <a:gd name="connsiteY7" fmla="*/ 5029200 h 5029200"/>
              <a:gd name="connsiteX8" fmla="*/ 0 w 6148250"/>
              <a:gd name="connsiteY8" fmla="*/ 5029200 h 5029200"/>
              <a:gd name="connsiteX9" fmla="*/ 0 w 6148250"/>
              <a:gd name="connsiteY9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48250" h="5029200">
                <a:moveTo>
                  <a:pt x="0" y="0"/>
                </a:moveTo>
                <a:lnTo>
                  <a:pt x="4572000" y="0"/>
                </a:lnTo>
                <a:cubicBezTo>
                  <a:pt x="4574902" y="259806"/>
                  <a:pt x="4577805" y="519611"/>
                  <a:pt x="4580707" y="779417"/>
                </a:cubicBezTo>
                <a:cubicBezTo>
                  <a:pt x="4811484" y="653143"/>
                  <a:pt x="4924697" y="422365"/>
                  <a:pt x="5273039" y="400594"/>
                </a:cubicBezTo>
                <a:lnTo>
                  <a:pt x="6148250" y="740229"/>
                </a:lnTo>
                <a:cubicBezTo>
                  <a:pt x="5843450" y="757646"/>
                  <a:pt x="5460273" y="631372"/>
                  <a:pt x="5233851" y="792481"/>
                </a:cubicBezTo>
                <a:lnTo>
                  <a:pt x="4606834" y="1654629"/>
                </a:lnTo>
                <a:lnTo>
                  <a:pt x="4572000" y="5029200"/>
                </a:lnTo>
                <a:lnTo>
                  <a:pt x="0" y="5029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Paul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4572000" cy="464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accent2"/>
                </a:solidFill>
                <a:latin typeface="Calibri" panose="020F0502020204030204" pitchFamily="34" charset="0"/>
              </a:rPr>
              <a:t>Did not teach man was born a sinner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>
                <a:latin typeface="Calibri" panose="020F0502020204030204" pitchFamily="34" charset="0"/>
              </a:rPr>
              <a:t>Man becomes a sinner (Rom. 3:12)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accent2"/>
                </a:solidFill>
                <a:latin typeface="Calibri" panose="020F0502020204030204" pitchFamily="34" charset="0"/>
              </a:rPr>
              <a:t>They had no fear of God (3:18)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>
                <a:latin typeface="Calibri" panose="020F0502020204030204" pitchFamily="34" charset="0"/>
              </a:rPr>
              <a:t>Doing evil is an understood choice (3:7)</a:t>
            </a:r>
            <a:endParaRPr lang="en-US" altLang="en-US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050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19" y="123458"/>
            <a:ext cx="8868081" cy="1507844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>
                <a:effectLst>
                  <a:innerShdw blurRad="114300">
                    <a:prstClr val="black"/>
                  </a:innerShdw>
                </a:effectLst>
                <a:latin typeface="Candara" panose="020E0502030303020204" pitchFamily="34" charset="0"/>
              </a:rPr>
              <a:t>“Salvation by grace” is the central thought!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340070" y="2225957"/>
            <a:ext cx="4434977" cy="4327243"/>
            <a:chOff x="123519" y="1844957"/>
            <a:chExt cx="4434977" cy="4327243"/>
          </a:xfrm>
        </p:grpSpPr>
        <p:grpSp>
          <p:nvGrpSpPr>
            <p:cNvPr id="4" name="Group 3"/>
            <p:cNvGrpSpPr/>
            <p:nvPr/>
          </p:nvGrpSpPr>
          <p:grpSpPr>
            <a:xfrm>
              <a:off x="123519" y="1844957"/>
              <a:ext cx="4434977" cy="4327243"/>
              <a:chOff x="123519" y="1844957"/>
              <a:chExt cx="4434977" cy="4327243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23519" y="1844957"/>
                <a:ext cx="4434977" cy="4327243"/>
                <a:chOff x="123519" y="1844957"/>
                <a:chExt cx="4434977" cy="4327243"/>
              </a:xfrm>
              <a:effectLst>
                <a:outerShdw blurRad="76200" dir="12000000" sy="23000" kx="1200000" algn="br" rotWithShape="0">
                  <a:prstClr val="black">
                    <a:alpha val="16000"/>
                  </a:prstClr>
                </a:outerShdw>
              </a:effectLst>
            </p:grpSpPr>
            <p:sp>
              <p:nvSpPr>
                <p:cNvPr id="13" name="Cylinder 12"/>
                <p:cNvSpPr/>
                <p:nvPr/>
              </p:nvSpPr>
              <p:spPr>
                <a:xfrm>
                  <a:off x="3962592" y="1857601"/>
                  <a:ext cx="595904" cy="4314599"/>
                </a:xfrm>
                <a:prstGeom prst="can">
                  <a:avLst/>
                </a:prstGeom>
                <a:solidFill>
                  <a:schemeClr val="accent6"/>
                </a:solid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" name="Cylinder 13"/>
                <p:cNvSpPr/>
                <p:nvPr/>
              </p:nvSpPr>
              <p:spPr>
                <a:xfrm>
                  <a:off x="123519" y="1844957"/>
                  <a:ext cx="595904" cy="4314599"/>
                </a:xfrm>
                <a:prstGeom prst="can">
                  <a:avLst/>
                </a:prstGeom>
                <a:solidFill>
                  <a:schemeClr val="accent6"/>
                </a:solid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421471" y="2203932"/>
                  <a:ext cx="3866564" cy="2246769"/>
                </a:xfrm>
                <a:prstGeom prst="rect">
                  <a:avLst/>
                </a:prstGeom>
                <a:ln w="76200">
                  <a:solidFill>
                    <a:schemeClr val="accent6">
                      <a:lumMod val="50000"/>
                    </a:schemeClr>
                  </a:solidFill>
                </a:ln>
                <a:effectLst>
                  <a:glow rad="127000">
                    <a:srgbClr val="92D050"/>
                  </a:glow>
                </a:effectLst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</a:rPr>
                    <a:t>“</a:t>
                  </a:r>
                  <a:r>
                    <a:rPr kumimoji="0" lang="en-US" sz="2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2"/>
                      </a:solidFill>
                      <a:effectLst/>
                      <a:uLnTx/>
                      <a:uFillTx/>
                      <a:latin typeface="Calibri" panose="020F0502020204030204" pitchFamily="34" charset="0"/>
                    </a:rPr>
                    <a:t>For</a:t>
                  </a:r>
                  <a:r>
                    <a:rPr kumimoji="0" lang="en-US" sz="2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</a:rPr>
                    <a:t> by grace you have been saved through faith, and that not of yourselves; it is the gift of God”</a:t>
                  </a: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925568" y="4800600"/>
                <a:ext cx="2845873" cy="584775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 w="38100">
                <a:solidFill>
                  <a:schemeClr val="accent5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</a:rPr>
                  <a:t>Ephesians 2:8</a:t>
                </a: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516570" y="2362200"/>
                <a:ext cx="121997" cy="148366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516569" y="4114800"/>
                <a:ext cx="121997" cy="148366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071535" y="4114800"/>
                <a:ext cx="121997" cy="148366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064070" y="2368429"/>
                <a:ext cx="121997" cy="148366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113927" y="4419600"/>
              <a:ext cx="2454161" cy="540692"/>
              <a:chOff x="1113927" y="4419600"/>
              <a:chExt cx="2454161" cy="540692"/>
            </a:xfrm>
          </p:grpSpPr>
          <p:sp>
            <p:nvSpPr>
              <p:cNvPr id="16" name="Block Arc 15"/>
              <p:cNvSpPr/>
              <p:nvPr/>
            </p:nvSpPr>
            <p:spPr>
              <a:xfrm>
                <a:off x="3384148" y="4659060"/>
                <a:ext cx="183940" cy="301232"/>
              </a:xfrm>
              <a:prstGeom prst="blockArc">
                <a:avLst>
                  <a:gd name="adj1" fmla="val 10619228"/>
                  <a:gd name="adj2" fmla="val 0"/>
                  <a:gd name="adj3" fmla="val 16250"/>
                </a:avLst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Block Arc 16"/>
              <p:cNvSpPr/>
              <p:nvPr/>
            </p:nvSpPr>
            <p:spPr>
              <a:xfrm>
                <a:off x="1113927" y="4646416"/>
                <a:ext cx="183940" cy="301232"/>
              </a:xfrm>
              <a:prstGeom prst="blockArc">
                <a:avLst>
                  <a:gd name="adj1" fmla="val 10619228"/>
                  <a:gd name="adj2" fmla="val 0"/>
                  <a:gd name="adj3" fmla="val 16250"/>
                </a:avLst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flipV="1">
                <a:off x="1205897" y="4419600"/>
                <a:ext cx="0" cy="239460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3474245" y="4450701"/>
                <a:ext cx="0" cy="239460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670588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18" y="0"/>
            <a:ext cx="8868081" cy="1660244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>
                <a:effectLst>
                  <a:innerShdw blurRad="114300">
                    <a:prstClr val="black"/>
                  </a:innerShdw>
                </a:effectLst>
                <a:latin typeface="Candara" panose="020E0502030303020204" pitchFamily="34" charset="0"/>
              </a:rPr>
              <a:t>Salvation is the GIFT;</a:t>
            </a:r>
          </a:p>
          <a:p>
            <a:pPr marL="0" indent="0" algn="ctr">
              <a:buNone/>
            </a:pPr>
            <a:r>
              <a:rPr lang="en-US" sz="4400" b="1" dirty="0">
                <a:effectLst>
                  <a:innerShdw blurRad="114300">
                    <a:prstClr val="black"/>
                  </a:innerShdw>
                </a:effectLst>
                <a:latin typeface="Candara" panose="020E0502030303020204" pitchFamily="34" charset="0"/>
              </a:rPr>
              <a:t>Faith is the CONDITION!</a:t>
            </a:r>
          </a:p>
          <a:p>
            <a:pPr marL="0" indent="0" algn="ctr">
              <a:buNone/>
            </a:pPr>
            <a:endParaRPr lang="en-US" sz="4400" b="1" dirty="0">
              <a:effectLst>
                <a:innerShdw blurRad="114300">
                  <a:prstClr val="black"/>
                </a:innerShdw>
              </a:effectLst>
              <a:latin typeface="Candara" panose="020E0502030303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340069" y="2190344"/>
            <a:ext cx="4434977" cy="4327243"/>
            <a:chOff x="123519" y="1844957"/>
            <a:chExt cx="4434977" cy="4327243"/>
          </a:xfrm>
        </p:grpSpPr>
        <p:grpSp>
          <p:nvGrpSpPr>
            <p:cNvPr id="4" name="Group 3"/>
            <p:cNvGrpSpPr/>
            <p:nvPr/>
          </p:nvGrpSpPr>
          <p:grpSpPr>
            <a:xfrm>
              <a:off x="123519" y="1844957"/>
              <a:ext cx="4434977" cy="4327243"/>
              <a:chOff x="123519" y="1844957"/>
              <a:chExt cx="4434977" cy="4327243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23519" y="1844957"/>
                <a:ext cx="4434977" cy="4327243"/>
                <a:chOff x="123519" y="1844957"/>
                <a:chExt cx="4434977" cy="4327243"/>
              </a:xfrm>
              <a:effectLst>
                <a:outerShdw blurRad="76200" dir="12000000" sy="23000" kx="1200000" algn="br" rotWithShape="0">
                  <a:prstClr val="black">
                    <a:alpha val="16000"/>
                  </a:prstClr>
                </a:outerShdw>
              </a:effectLst>
            </p:grpSpPr>
            <p:sp>
              <p:nvSpPr>
                <p:cNvPr id="13" name="Cylinder 12"/>
                <p:cNvSpPr/>
                <p:nvPr/>
              </p:nvSpPr>
              <p:spPr>
                <a:xfrm>
                  <a:off x="3962592" y="1857601"/>
                  <a:ext cx="595904" cy="4314599"/>
                </a:xfrm>
                <a:prstGeom prst="can">
                  <a:avLst/>
                </a:prstGeom>
                <a:solidFill>
                  <a:schemeClr val="accent6"/>
                </a:solid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" name="Cylinder 13"/>
                <p:cNvSpPr/>
                <p:nvPr/>
              </p:nvSpPr>
              <p:spPr>
                <a:xfrm>
                  <a:off x="123519" y="1844957"/>
                  <a:ext cx="595904" cy="4314599"/>
                </a:xfrm>
                <a:prstGeom prst="can">
                  <a:avLst/>
                </a:prstGeom>
                <a:solidFill>
                  <a:schemeClr val="accent6"/>
                </a:solid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421471" y="2203932"/>
                  <a:ext cx="3866564" cy="2246769"/>
                </a:xfrm>
                <a:prstGeom prst="rect">
                  <a:avLst/>
                </a:prstGeom>
                <a:ln w="76200">
                  <a:solidFill>
                    <a:schemeClr val="accent6">
                      <a:lumMod val="50000"/>
                    </a:schemeClr>
                  </a:solidFill>
                </a:ln>
                <a:effectLst>
                  <a:glow rad="127000">
                    <a:srgbClr val="92D050"/>
                  </a:glow>
                </a:effectLst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</a:rPr>
                    <a:t>“For by </a:t>
                  </a:r>
                  <a:r>
                    <a:rPr kumimoji="0" lang="en-US" sz="2800" b="0" i="0" u="sng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</a:rPr>
                    <a:t>grace</a:t>
                  </a:r>
                  <a:r>
                    <a:rPr kumimoji="0" lang="en-US" sz="2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</a:rPr>
                    <a:t> </a:t>
                  </a:r>
                  <a:r>
                    <a:rPr kumimoji="0" lang="en-US" sz="2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2"/>
                      </a:solidFill>
                      <a:effectLst/>
                      <a:uLnTx/>
                      <a:uFillTx/>
                      <a:latin typeface="Calibri" panose="020F0502020204030204" pitchFamily="34" charset="0"/>
                    </a:rPr>
                    <a:t>you have been </a:t>
                  </a:r>
                  <a:r>
                    <a:rPr kumimoji="0" lang="en-US" sz="2800" b="1" i="0" u="sng" strike="noStrike" kern="0" cap="none" spc="0" normalizeH="0" baseline="0" noProof="0" dirty="0">
                      <a:ln>
                        <a:noFill/>
                      </a:ln>
                      <a:solidFill>
                        <a:schemeClr val="accent2"/>
                      </a:solidFill>
                      <a:effectLst/>
                      <a:uLnTx/>
                      <a:uFillTx/>
                      <a:latin typeface="Calibri" panose="020F0502020204030204" pitchFamily="34" charset="0"/>
                    </a:rPr>
                    <a:t>saved</a:t>
                  </a:r>
                  <a:r>
                    <a:rPr kumimoji="0" lang="en-US" sz="2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2"/>
                      </a:solidFill>
                      <a:effectLst/>
                      <a:uLnTx/>
                      <a:uFillTx/>
                      <a:latin typeface="Calibri" panose="020F0502020204030204" pitchFamily="34" charset="0"/>
                    </a:rPr>
                    <a:t> </a:t>
                  </a:r>
                  <a:r>
                    <a:rPr kumimoji="0" lang="en-US" sz="2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</a:rPr>
                    <a:t>through</a:t>
                  </a:r>
                  <a:r>
                    <a:rPr kumimoji="0" lang="en-US" sz="2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</a:rPr>
                    <a:t> </a:t>
                  </a:r>
                  <a:r>
                    <a:rPr kumimoji="0" lang="en-US" sz="2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</a:rPr>
                    <a:t>faith</a:t>
                  </a:r>
                  <a:r>
                    <a:rPr kumimoji="0" lang="en-US" sz="2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</a:rPr>
                    <a:t>, and </a:t>
                  </a:r>
                  <a:r>
                    <a:rPr kumimoji="0" lang="en-US" sz="2800" b="1" i="0" u="sng" strike="noStrike" kern="0" cap="none" spc="0" normalizeH="0" baseline="0" noProof="0" dirty="0">
                      <a:ln>
                        <a:noFill/>
                      </a:ln>
                      <a:solidFill>
                        <a:schemeClr val="accent2"/>
                      </a:solidFill>
                      <a:effectLst/>
                      <a:uLnTx/>
                      <a:uFillTx/>
                      <a:latin typeface="Calibri" panose="020F0502020204030204" pitchFamily="34" charset="0"/>
                    </a:rPr>
                    <a:t>that</a:t>
                  </a:r>
                  <a:r>
                    <a:rPr kumimoji="0" lang="en-US" sz="2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</a:rPr>
                    <a:t> not of yourselves; it is the gift of God”</a:t>
                  </a: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925568" y="4800600"/>
                <a:ext cx="2845873" cy="584775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 w="38100">
                <a:solidFill>
                  <a:schemeClr val="accent5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</a:rPr>
                  <a:t>Ephesians 2:8</a:t>
                </a: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516570" y="2362200"/>
                <a:ext cx="121997" cy="148366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516569" y="4114800"/>
                <a:ext cx="121997" cy="148366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071535" y="4114800"/>
                <a:ext cx="121997" cy="148366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064070" y="2368429"/>
                <a:ext cx="121997" cy="148366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113927" y="4419600"/>
              <a:ext cx="2454161" cy="540692"/>
              <a:chOff x="1113927" y="4419600"/>
              <a:chExt cx="2454161" cy="540692"/>
            </a:xfrm>
          </p:grpSpPr>
          <p:sp>
            <p:nvSpPr>
              <p:cNvPr id="16" name="Block Arc 15"/>
              <p:cNvSpPr/>
              <p:nvPr/>
            </p:nvSpPr>
            <p:spPr>
              <a:xfrm>
                <a:off x="3384148" y="4659060"/>
                <a:ext cx="183940" cy="301232"/>
              </a:xfrm>
              <a:prstGeom prst="blockArc">
                <a:avLst>
                  <a:gd name="adj1" fmla="val 10619228"/>
                  <a:gd name="adj2" fmla="val 0"/>
                  <a:gd name="adj3" fmla="val 16250"/>
                </a:avLst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Block Arc 16"/>
              <p:cNvSpPr/>
              <p:nvPr/>
            </p:nvSpPr>
            <p:spPr>
              <a:xfrm>
                <a:off x="1113927" y="4646416"/>
                <a:ext cx="183940" cy="301232"/>
              </a:xfrm>
              <a:prstGeom prst="blockArc">
                <a:avLst>
                  <a:gd name="adj1" fmla="val 10619228"/>
                  <a:gd name="adj2" fmla="val 0"/>
                  <a:gd name="adj3" fmla="val 16250"/>
                </a:avLst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flipV="1">
                <a:off x="1205897" y="4419600"/>
                <a:ext cx="0" cy="239460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3474245" y="4450701"/>
                <a:ext cx="0" cy="239460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" name="Straight Arrow Connector 9"/>
          <p:cNvCxnSpPr/>
          <p:nvPr/>
        </p:nvCxnSpPr>
        <p:spPr>
          <a:xfrm flipH="1" flipV="1">
            <a:off x="4800600" y="3429000"/>
            <a:ext cx="76200" cy="152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4419600" y="2979822"/>
            <a:ext cx="406" cy="1965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7811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/>
          <p:cNvSpPr/>
          <p:nvPr/>
        </p:nvSpPr>
        <p:spPr>
          <a:xfrm>
            <a:off x="381000" y="1828800"/>
            <a:ext cx="8382000" cy="4876800"/>
          </a:xfrm>
          <a:prstGeom prst="round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1066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FAITH = action-based trust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1143000" y="2133600"/>
            <a:ext cx="333057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7" tIns="45699" rIns="91397" bIns="45699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3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Abel</a:t>
            </a: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3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Noah</a:t>
            </a: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3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Abraham</a:t>
            </a: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3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Abraham</a:t>
            </a: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3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Sarah</a:t>
            </a: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3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Abraham</a:t>
            </a: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3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Isaac</a:t>
            </a: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3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Israelites</a:t>
            </a: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3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Walls of Jericho</a:t>
            </a: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3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4681312" y="2133600"/>
            <a:ext cx="38100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7" tIns="45699" rIns="91397" bIns="45699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3000" b="1" dirty="0">
                <a:solidFill>
                  <a:schemeClr val="accent2"/>
                </a:solidFill>
              </a:rPr>
              <a:t>Offered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3000" b="1" dirty="0">
                <a:solidFill>
                  <a:schemeClr val="accent2"/>
                </a:solidFill>
              </a:rPr>
              <a:t>Prepared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3000" b="1" dirty="0">
                <a:solidFill>
                  <a:schemeClr val="accent2"/>
                </a:solidFill>
              </a:rPr>
              <a:t>Obeyed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3000" b="1" dirty="0">
                <a:solidFill>
                  <a:schemeClr val="accent2"/>
                </a:solidFill>
              </a:rPr>
              <a:t>Lived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3000" b="1" dirty="0">
                <a:solidFill>
                  <a:schemeClr val="accent2"/>
                </a:solidFill>
              </a:rPr>
              <a:t>Conceived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3000" b="1" dirty="0">
                <a:solidFill>
                  <a:schemeClr val="accent2"/>
                </a:solidFill>
              </a:rPr>
              <a:t>Offered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3000" b="1" dirty="0">
                <a:solidFill>
                  <a:schemeClr val="accent2"/>
                </a:solidFill>
              </a:rPr>
              <a:t>Blessed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b="1" dirty="0">
                <a:solidFill>
                  <a:schemeClr val="accent2"/>
                </a:solidFill>
              </a:rPr>
              <a:t>Passed through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3000" b="1" dirty="0">
                <a:solidFill>
                  <a:schemeClr val="accent2"/>
                </a:solidFill>
              </a:rPr>
              <a:t>Encircled</a:t>
            </a:r>
          </a:p>
        </p:txBody>
      </p:sp>
      <p:cxnSp>
        <p:nvCxnSpPr>
          <p:cNvPr id="12" name="Straight Connector 11"/>
          <p:cNvCxnSpPr>
            <a:stCxn id="10" idx="0"/>
            <a:endCxn id="10" idx="2"/>
          </p:cNvCxnSpPr>
          <p:nvPr/>
        </p:nvCxnSpPr>
        <p:spPr>
          <a:xfrm>
            <a:off x="4572000" y="1828800"/>
            <a:ext cx="0" cy="48768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1219200"/>
            <a:ext cx="8382727" cy="1072989"/>
          </a:xfrm>
          <a:prstGeom prst="rect">
            <a:avLst/>
          </a:prstGeom>
        </p:spPr>
      </p:pic>
      <p:sp>
        <p:nvSpPr>
          <p:cNvPr id="3" name="Rectangle: Diagonal Corners Snipped 2"/>
          <p:cNvSpPr/>
          <p:nvPr/>
        </p:nvSpPr>
        <p:spPr>
          <a:xfrm>
            <a:off x="2362200" y="5257800"/>
            <a:ext cx="5410200" cy="533400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562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3" grpId="0" animBg="1"/>
    </p:bldLst>
  </p:timing>
</p:sld>
</file>

<file path=ppt/theme/theme1.xml><?xml version="1.0" encoding="utf-8"?>
<a:theme xmlns:a="http://schemas.openxmlformats.org/drawingml/2006/main" name="1_Red Su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C00000"/>
      </a:accent2>
      <a:accent3>
        <a:srgbClr val="FFFFFF"/>
      </a:accent3>
      <a:accent4>
        <a:srgbClr val="000000"/>
      </a:accent4>
      <a:accent5>
        <a:srgbClr val="CC6600"/>
      </a:accent5>
      <a:accent6>
        <a:srgbClr val="CC3300"/>
      </a:accent6>
      <a:hlink>
        <a:srgbClr val="CCCCFF"/>
      </a:hlink>
      <a:folHlink>
        <a:srgbClr val="B2B2B2"/>
      </a:folHlink>
    </a:clrScheme>
    <a:fontScheme name="Red Su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d Sun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 Sun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 Sun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 Sun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 Sun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4544</TotalTime>
  <Words>450</Words>
  <Application>Microsoft Office PowerPoint</Application>
  <PresentationFormat>On-screen Show (4:3)</PresentationFormat>
  <Paragraphs>102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Wingdings</vt:lpstr>
      <vt:lpstr>Book Antiqua</vt:lpstr>
      <vt:lpstr>Arial Black</vt:lpstr>
      <vt:lpstr>Calibri</vt:lpstr>
      <vt:lpstr>Courier New</vt:lpstr>
      <vt:lpstr>Arial</vt:lpstr>
      <vt:lpstr>Cambria</vt:lpstr>
      <vt:lpstr>Candara</vt:lpstr>
      <vt:lpstr>Bookman Old Style</vt:lpstr>
      <vt:lpstr>Calibri Light</vt:lpstr>
      <vt:lpstr>1_Red Sun</vt:lpstr>
      <vt:lpstr>Office Theme</vt:lpstr>
      <vt:lpstr>PowerPoint Presentation</vt:lpstr>
      <vt:lpstr>If I Were SATAN’S MINISTER</vt:lpstr>
      <vt:lpstr>If I were Satan’s Minister…</vt:lpstr>
      <vt:lpstr>If I were Satan’s Minister…</vt:lpstr>
      <vt:lpstr>Jeremiah</vt:lpstr>
      <vt:lpstr>Paul</vt:lpstr>
      <vt:lpstr>PowerPoint Presentation</vt:lpstr>
      <vt:lpstr>PowerPoint Presentation</vt:lpstr>
      <vt:lpstr>FAITH = action-based trust</vt:lpstr>
      <vt:lpstr>Salvation of the Israelites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 I Were Satan’s Minister. . .</dc:title>
  <dc:creator>Preferred Customer</dc:creator>
  <cp:lastModifiedBy>Steven Wallace</cp:lastModifiedBy>
  <cp:revision>178</cp:revision>
  <dcterms:created xsi:type="dcterms:W3CDTF">2006-11-23T00:06:40Z</dcterms:created>
  <dcterms:modified xsi:type="dcterms:W3CDTF">2016-09-16T22:59:12Z</dcterms:modified>
</cp:coreProperties>
</file>